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5"/>
  </p:notesMasterIdLst>
  <p:sldIdLst>
    <p:sldId id="259" r:id="rId2"/>
    <p:sldId id="260" r:id="rId3"/>
    <p:sldId id="262" r:id="rId4"/>
    <p:sldId id="324" r:id="rId5"/>
    <p:sldId id="325" r:id="rId6"/>
    <p:sldId id="326" r:id="rId7"/>
    <p:sldId id="327" r:id="rId8"/>
    <p:sldId id="328" r:id="rId9"/>
    <p:sldId id="331" r:id="rId10"/>
    <p:sldId id="329" r:id="rId11"/>
    <p:sldId id="330" r:id="rId12"/>
    <p:sldId id="332" r:id="rId13"/>
    <p:sldId id="333" r:id="rId14"/>
    <p:sldId id="334" r:id="rId15"/>
    <p:sldId id="335" r:id="rId16"/>
    <p:sldId id="336" r:id="rId17"/>
    <p:sldId id="337" r:id="rId18"/>
    <p:sldId id="343" r:id="rId19"/>
    <p:sldId id="338" r:id="rId20"/>
    <p:sldId id="339" r:id="rId21"/>
    <p:sldId id="285" r:id="rId22"/>
    <p:sldId id="288" r:id="rId23"/>
    <p:sldId id="294" r:id="rId24"/>
  </p:sldIdLst>
  <p:sldSz cx="12192000" cy="6858000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36">
          <p15:clr>
            <a:srgbClr val="A4A3A4"/>
          </p15:clr>
        </p15:guide>
        <p15:guide id="2" pos="382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6" d="100"/>
          <a:sy n="56" d="100"/>
        </p:scale>
        <p:origin x="-84" y="-1128"/>
      </p:cViewPr>
      <p:guideLst>
        <p:guide orient="horz" pos="2136"/>
        <p:guide pos="382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gridSpacing cx="72006" cy="72006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页眉占位符 1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 typeface="Arial" panose="020B0604020202020204" pitchFamily="34" charset="0"/>
              <a:buNone/>
              <a:defRPr sz="1200"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2051" name="日期占位符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fld id="{2CB0F2E7-D889-404A-AFF5-CB680005AFF0}" type="datetime1">
              <a:rPr lang="zh-CN" altLang="en-US"/>
              <a:t>2023-02-20</a:t>
            </a:fld>
            <a:endParaRPr lang="zh-CN" altLang="en-US" sz="1200"/>
          </a:p>
        </p:txBody>
      </p:sp>
      <p:sp>
        <p:nvSpPr>
          <p:cNvPr id="2052" name="幻灯片图像占位符 3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685800" y="1143000"/>
            <a:ext cx="548640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</p:sp>
      <p:sp>
        <p:nvSpPr>
          <p:cNvPr id="2053" name="备注占位符 4"/>
          <p:cNvSpPr>
            <a:spLocks noGrp="1" noRot="1" noChangeAspect="1" noChangeArrowheads="1"/>
          </p:cNvSpPr>
          <p:nvPr/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>
            <a:lvl1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zh-CN" altLang="zh-CN"/>
              <a:t>单击此处编辑母版文本样式</a:t>
            </a:r>
          </a:p>
          <a:p>
            <a:pPr>
              <a:defRPr/>
            </a:pPr>
            <a:r>
              <a:rPr lang="zh-CN" altLang="zh-CN"/>
              <a:t>第二级</a:t>
            </a:r>
          </a:p>
          <a:p>
            <a:pPr>
              <a:defRPr/>
            </a:pPr>
            <a:r>
              <a:rPr lang="zh-CN" altLang="zh-CN"/>
              <a:t>第三级</a:t>
            </a:r>
          </a:p>
          <a:p>
            <a:pPr>
              <a:defRPr/>
            </a:pPr>
            <a:r>
              <a:rPr lang="zh-CN" altLang="zh-CN"/>
              <a:t>第四级</a:t>
            </a:r>
          </a:p>
          <a:p>
            <a:pPr>
              <a:defRPr/>
            </a:pPr>
            <a:r>
              <a:rPr lang="zh-CN" altLang="zh-CN"/>
              <a:t>第五级</a:t>
            </a:r>
          </a:p>
        </p:txBody>
      </p:sp>
      <p:sp>
        <p:nvSpPr>
          <p:cNvPr id="2054" name="页脚占位符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buFont typeface="Arial" panose="020B0604020202020204" pitchFamily="34" charset="0"/>
              <a:buNone/>
              <a:defRPr sz="1200"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2055" name="灯片编号占位符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fld id="{DF593EF1-2FB5-4D0D-9C53-2E3FCF60BE9A}" type="slidenum">
              <a:rPr lang="zh-CN" altLang="en-US"/>
              <a:t>‹#›</a:t>
            </a:fld>
            <a:endParaRPr lang="zh-CN" altLang="en-US" sz="1200"/>
          </a:p>
        </p:txBody>
      </p:sp>
    </p:spTree>
    <p:extLst>
      <p:ext uri="{BB962C8B-B14F-4D97-AF65-F5344CB8AC3E}">
        <p14:creationId xmlns:p14="http://schemas.microsoft.com/office/powerpoint/2010/main" val="2758448674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等线" panose="02010600030101010101" charset="-122"/>
      </a:defRPr>
    </a:lvl1pPr>
    <a:lvl2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等线" panose="02010600030101010101" charset="-122"/>
      </a:defRPr>
    </a:lvl2pPr>
    <a:lvl3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等线" panose="02010600030101010101" charset="-122"/>
      </a:defRPr>
    </a:lvl3pPr>
    <a:lvl4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等线" panose="02010600030101010101" charset="-122"/>
      </a:defRPr>
    </a:lvl4pPr>
    <a:lvl5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等线" panose="02010600030101010101" charset="-122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2CB0F2E7-D889-404A-AFF5-CB680005AFF0}" type="datetime1">
              <a:rPr lang="zh-CN" altLang="en-US"/>
              <a:t>2023-02-20</a:t>
            </a:fld>
            <a:endParaRPr lang="zh-CN" altLang="en-US" sz="120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F593EF1-2FB5-4D0D-9C53-2E3FCF60BE9A}" type="slidenum">
              <a:rPr lang="zh-CN" altLang="en-US"/>
              <a:t>1</a:t>
            </a:fld>
            <a:endParaRPr lang="zh-CN" altLang="en-US" sz="120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/>
          </p:nvPr>
        </p:nvSpPr>
        <p:spPr>
          <a:xfrm>
            <a:off x="662016" y="3931500"/>
            <a:ext cx="5296132" cy="3216682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2CB0F2E7-D889-404A-AFF5-CB680005AFF0}" type="datetime1">
              <a:rPr lang="zh-CN" altLang="en-US"/>
              <a:t>2023-02-20</a:t>
            </a:fld>
            <a:endParaRPr lang="zh-CN" altLang="en-US" sz="120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F593EF1-2FB5-4D0D-9C53-2E3FCF60BE9A}" type="slidenum">
              <a:rPr lang="zh-CN" altLang="en-US"/>
              <a:t>11</a:t>
            </a:fld>
            <a:endParaRPr lang="zh-CN" altLang="en-US" sz="120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/>
          </p:nvPr>
        </p:nvSpPr>
        <p:spPr>
          <a:xfrm>
            <a:off x="662016" y="3931500"/>
            <a:ext cx="5296132" cy="3216682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2CB0F2E7-D889-404A-AFF5-CB680005AFF0}" type="datetime1">
              <a:rPr lang="zh-CN" altLang="en-US"/>
              <a:t>2023-02-20</a:t>
            </a:fld>
            <a:endParaRPr lang="zh-CN" altLang="en-US" sz="120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F593EF1-2FB5-4D0D-9C53-2E3FCF60BE9A}" type="slidenum">
              <a:rPr lang="zh-CN" altLang="en-US"/>
              <a:t>12</a:t>
            </a:fld>
            <a:endParaRPr lang="zh-CN" altLang="en-US" sz="120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/>
          </p:nvPr>
        </p:nvSpPr>
        <p:spPr>
          <a:xfrm>
            <a:off x="662016" y="3931500"/>
            <a:ext cx="5296132" cy="3216682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2CB0F2E7-D889-404A-AFF5-CB680005AFF0}" type="datetime1">
              <a:rPr lang="zh-CN" altLang="en-US"/>
              <a:t>2023-02-20</a:t>
            </a:fld>
            <a:endParaRPr lang="zh-CN" altLang="en-US" sz="120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F593EF1-2FB5-4D0D-9C53-2E3FCF60BE9A}" type="slidenum">
              <a:rPr lang="zh-CN" altLang="en-US"/>
              <a:t>13</a:t>
            </a:fld>
            <a:endParaRPr lang="zh-CN" altLang="en-US" sz="120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/>
          </p:nvPr>
        </p:nvSpPr>
        <p:spPr>
          <a:xfrm>
            <a:off x="662016" y="3931500"/>
            <a:ext cx="5296132" cy="3216682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2CB0F2E7-D889-404A-AFF5-CB680005AFF0}" type="datetime1">
              <a:rPr lang="zh-CN" altLang="en-US"/>
              <a:t>2023-02-20</a:t>
            </a:fld>
            <a:endParaRPr lang="zh-CN" altLang="en-US" sz="120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F593EF1-2FB5-4D0D-9C53-2E3FCF60BE9A}" type="slidenum">
              <a:rPr lang="zh-CN" altLang="en-US"/>
              <a:t>14</a:t>
            </a:fld>
            <a:endParaRPr lang="zh-CN" altLang="en-US" sz="120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/>
          </p:nvPr>
        </p:nvSpPr>
        <p:spPr>
          <a:xfrm>
            <a:off x="662016" y="3931500"/>
            <a:ext cx="5296132" cy="3216682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2CB0F2E7-D889-404A-AFF5-CB680005AFF0}" type="datetime1">
              <a:rPr lang="zh-CN" altLang="en-US"/>
              <a:t>2023-02-20</a:t>
            </a:fld>
            <a:endParaRPr lang="zh-CN" altLang="en-US" sz="120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F593EF1-2FB5-4D0D-9C53-2E3FCF60BE9A}" type="slidenum">
              <a:rPr lang="zh-CN" altLang="en-US"/>
              <a:t>15</a:t>
            </a:fld>
            <a:endParaRPr lang="zh-CN" altLang="en-US" sz="120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/>
          </p:nvPr>
        </p:nvSpPr>
        <p:spPr>
          <a:xfrm>
            <a:off x="662016" y="3931500"/>
            <a:ext cx="5296132" cy="3216682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2CB0F2E7-D889-404A-AFF5-CB680005AFF0}" type="datetime1">
              <a:rPr lang="zh-CN" altLang="en-US"/>
              <a:t>2023-02-20</a:t>
            </a:fld>
            <a:endParaRPr lang="zh-CN" altLang="en-US" sz="120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F593EF1-2FB5-4D0D-9C53-2E3FCF60BE9A}" type="slidenum">
              <a:rPr lang="zh-CN" altLang="en-US"/>
              <a:t>16</a:t>
            </a:fld>
            <a:endParaRPr lang="zh-CN" altLang="en-US" sz="120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/>
          </p:nvPr>
        </p:nvSpPr>
        <p:spPr>
          <a:xfrm>
            <a:off x="662016" y="3931500"/>
            <a:ext cx="5296132" cy="3216682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2CB0F2E7-D889-404A-AFF5-CB680005AFF0}" type="datetime1">
              <a:rPr lang="zh-CN" altLang="en-US"/>
              <a:t>2023-02-20</a:t>
            </a:fld>
            <a:endParaRPr lang="zh-CN" altLang="en-US" sz="120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F593EF1-2FB5-4D0D-9C53-2E3FCF60BE9A}" type="slidenum">
              <a:rPr lang="zh-CN" altLang="en-US"/>
              <a:t>17</a:t>
            </a:fld>
            <a:endParaRPr lang="zh-CN" altLang="en-US" sz="120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/>
          </p:nvPr>
        </p:nvSpPr>
        <p:spPr>
          <a:xfrm>
            <a:off x="662016" y="3931500"/>
            <a:ext cx="5296132" cy="3216682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2CB0F2E7-D889-404A-AFF5-CB680005AFF0}" type="datetime1">
              <a:rPr lang="zh-CN" altLang="en-US"/>
              <a:t>2023-02-20</a:t>
            </a:fld>
            <a:endParaRPr lang="zh-CN" altLang="en-US" sz="120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F593EF1-2FB5-4D0D-9C53-2E3FCF60BE9A}" type="slidenum">
              <a:rPr lang="zh-CN" altLang="en-US"/>
              <a:t>18</a:t>
            </a:fld>
            <a:endParaRPr lang="zh-CN" altLang="en-US" sz="120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/>
          </p:nvPr>
        </p:nvSpPr>
        <p:spPr>
          <a:xfrm>
            <a:off x="662016" y="3931500"/>
            <a:ext cx="5296132" cy="3216682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2CB0F2E7-D889-404A-AFF5-CB680005AFF0}" type="datetime1">
              <a:rPr lang="zh-CN" altLang="en-US"/>
              <a:t>2023-02-20</a:t>
            </a:fld>
            <a:endParaRPr lang="zh-CN" altLang="en-US" sz="120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F593EF1-2FB5-4D0D-9C53-2E3FCF60BE9A}" type="slidenum">
              <a:rPr lang="zh-CN" altLang="en-US"/>
              <a:t>19</a:t>
            </a:fld>
            <a:endParaRPr lang="zh-CN" altLang="en-US" sz="120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/>
          </p:nvPr>
        </p:nvSpPr>
        <p:spPr>
          <a:xfrm>
            <a:off x="662016" y="3931500"/>
            <a:ext cx="5296132" cy="3216682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2CB0F2E7-D889-404A-AFF5-CB680005AFF0}" type="datetime1">
              <a:rPr lang="zh-CN" altLang="en-US"/>
              <a:t>2023-02-20</a:t>
            </a:fld>
            <a:endParaRPr lang="zh-CN" altLang="en-US" sz="120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F593EF1-2FB5-4D0D-9C53-2E3FCF60BE9A}" type="slidenum">
              <a:rPr lang="zh-CN" altLang="en-US"/>
              <a:t>20</a:t>
            </a:fld>
            <a:endParaRPr lang="zh-CN" altLang="en-US" sz="120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/>
          </p:nvPr>
        </p:nvSpPr>
        <p:spPr>
          <a:xfrm>
            <a:off x="662016" y="3931500"/>
            <a:ext cx="5296132" cy="3216682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2CB0F2E7-D889-404A-AFF5-CB680005AFF0}" type="datetime1">
              <a:rPr lang="zh-CN" altLang="en-US"/>
              <a:t>2023-02-20</a:t>
            </a:fld>
            <a:endParaRPr lang="zh-CN" altLang="en-US" sz="120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F593EF1-2FB5-4D0D-9C53-2E3FCF60BE9A}" type="slidenum">
              <a:rPr lang="zh-CN" altLang="en-US"/>
              <a:t>3</a:t>
            </a:fld>
            <a:endParaRPr lang="zh-CN" altLang="en-US" sz="120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/>
          </p:nvPr>
        </p:nvSpPr>
        <p:spPr>
          <a:xfrm>
            <a:off x="662016" y="3931500"/>
            <a:ext cx="5296132" cy="3216682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2CB0F2E7-D889-404A-AFF5-CB680005AFF0}" type="datetime1">
              <a:rPr lang="zh-CN" altLang="en-US"/>
              <a:t>2023-02-20</a:t>
            </a:fld>
            <a:endParaRPr lang="zh-CN" altLang="en-US" sz="120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F593EF1-2FB5-4D0D-9C53-2E3FCF60BE9A}" type="slidenum">
              <a:rPr lang="zh-CN" altLang="en-US"/>
              <a:t>4</a:t>
            </a:fld>
            <a:endParaRPr lang="zh-CN" altLang="en-US" sz="120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/>
          </p:nvPr>
        </p:nvSpPr>
        <p:spPr>
          <a:xfrm>
            <a:off x="662016" y="3931500"/>
            <a:ext cx="5296132" cy="3216682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2CB0F2E7-D889-404A-AFF5-CB680005AFF0}" type="datetime1">
              <a:rPr lang="zh-CN" altLang="en-US"/>
              <a:t>2023-02-20</a:t>
            </a:fld>
            <a:endParaRPr lang="zh-CN" altLang="en-US" sz="120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F593EF1-2FB5-4D0D-9C53-2E3FCF60BE9A}" type="slidenum">
              <a:rPr lang="zh-CN" altLang="en-US"/>
              <a:t>5</a:t>
            </a:fld>
            <a:endParaRPr lang="zh-CN" altLang="en-US" sz="120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/>
          </p:nvPr>
        </p:nvSpPr>
        <p:spPr>
          <a:xfrm>
            <a:off x="662016" y="3931500"/>
            <a:ext cx="5296132" cy="3216682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2CB0F2E7-D889-404A-AFF5-CB680005AFF0}" type="datetime1">
              <a:rPr lang="zh-CN" altLang="en-US"/>
              <a:t>2023-02-20</a:t>
            </a:fld>
            <a:endParaRPr lang="zh-CN" altLang="en-US" sz="120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F593EF1-2FB5-4D0D-9C53-2E3FCF60BE9A}" type="slidenum">
              <a:rPr lang="zh-CN" altLang="en-US"/>
              <a:t>6</a:t>
            </a:fld>
            <a:endParaRPr lang="zh-CN" altLang="en-US" sz="120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/>
          </p:nvPr>
        </p:nvSpPr>
        <p:spPr>
          <a:xfrm>
            <a:off x="662016" y="3931500"/>
            <a:ext cx="5296132" cy="3216682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2CB0F2E7-D889-404A-AFF5-CB680005AFF0}" type="datetime1">
              <a:rPr lang="zh-CN" altLang="en-US"/>
              <a:t>2023-02-20</a:t>
            </a:fld>
            <a:endParaRPr lang="zh-CN" altLang="en-US" sz="120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F593EF1-2FB5-4D0D-9C53-2E3FCF60BE9A}" type="slidenum">
              <a:rPr lang="zh-CN" altLang="en-US"/>
              <a:t>7</a:t>
            </a:fld>
            <a:endParaRPr lang="zh-CN" altLang="en-US" sz="120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/>
          </p:nvPr>
        </p:nvSpPr>
        <p:spPr>
          <a:xfrm>
            <a:off x="662016" y="3931500"/>
            <a:ext cx="5296132" cy="3216682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2CB0F2E7-D889-404A-AFF5-CB680005AFF0}" type="datetime1">
              <a:rPr lang="zh-CN" altLang="en-US"/>
              <a:t>2023-02-20</a:t>
            </a:fld>
            <a:endParaRPr lang="zh-CN" altLang="en-US" sz="120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F593EF1-2FB5-4D0D-9C53-2E3FCF60BE9A}" type="slidenum">
              <a:rPr lang="zh-CN" altLang="en-US"/>
              <a:t>8</a:t>
            </a:fld>
            <a:endParaRPr lang="zh-CN" altLang="en-US" sz="120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/>
          </p:nvPr>
        </p:nvSpPr>
        <p:spPr>
          <a:xfrm>
            <a:off x="662016" y="3931500"/>
            <a:ext cx="5296132" cy="3216682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2CB0F2E7-D889-404A-AFF5-CB680005AFF0}" type="datetime1">
              <a:rPr lang="zh-CN" altLang="en-US"/>
              <a:t>2023-02-20</a:t>
            </a:fld>
            <a:endParaRPr lang="zh-CN" altLang="en-US" sz="120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F593EF1-2FB5-4D0D-9C53-2E3FCF60BE9A}" type="slidenum">
              <a:rPr lang="zh-CN" altLang="en-US"/>
              <a:t>9</a:t>
            </a:fld>
            <a:endParaRPr lang="zh-CN" altLang="en-US" sz="120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/>
          </p:nvPr>
        </p:nvSpPr>
        <p:spPr>
          <a:xfrm>
            <a:off x="662016" y="3931500"/>
            <a:ext cx="5296132" cy="3216682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2CB0F2E7-D889-404A-AFF5-CB680005AFF0}" type="datetime1">
              <a:rPr lang="zh-CN" altLang="en-US"/>
              <a:t>2023-02-20</a:t>
            </a:fld>
            <a:endParaRPr lang="zh-CN" altLang="en-US" sz="120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F593EF1-2FB5-4D0D-9C53-2E3FCF60BE9A}" type="slidenum">
              <a:rPr lang="zh-CN" altLang="en-US"/>
              <a:t>10</a:t>
            </a:fld>
            <a:endParaRPr lang="zh-CN" altLang="en-US" sz="120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/>
          </p:nvPr>
        </p:nvSpPr>
        <p:spPr>
          <a:xfrm>
            <a:off x="662016" y="3931500"/>
            <a:ext cx="5296132" cy="3216682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9B9C5C-3F5F-46D0-9FC1-2FE2D0CCC3C5}" type="datetime1">
              <a:rPr lang="zh-CN" altLang="en-US"/>
              <a:t>2023-02-20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6A67D0-6713-4644-BA50-90057156E823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FC7ACB-8108-40AC-9365-31283B26AC27}" type="datetime1">
              <a:rPr lang="zh-CN" altLang="en-US"/>
              <a:t>2023-02-20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1E54E0-2860-4773-BD42-A251DF9EEDB0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6F97C6-71F2-4430-9958-5EA35E2208E5}" type="datetime1">
              <a:rPr lang="zh-CN" altLang="en-US"/>
              <a:t>2023-02-20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E7FBCB-50BA-49F9-A69D-053253F4FC21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E707FB-9A4B-43C9-BEBC-5527A0815104}" type="datetime1">
              <a:rPr lang="zh-CN" altLang="en-US"/>
              <a:t>2023-02-20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1D8D7C-BAC7-484D-8442-92C965557AA3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0B7870-610D-436D-A052-19F05B2A81AF}" type="datetime1">
              <a:rPr lang="zh-CN" altLang="en-US"/>
              <a:t>2023-02-20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98277F-F25B-40B1-84FB-42A994B2C412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77BC45-1D26-4284-9A8F-9C27AB2DC76C}" type="datetime1">
              <a:rPr lang="zh-CN" altLang="en-US"/>
              <a:t>2023-02-20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50B031-B951-4BEA-9726-6C50DF061EB1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0D6C5E-CFA5-4679-B0BD-CA8A4C246D6B}" type="datetime1">
              <a:rPr lang="zh-CN" altLang="en-US"/>
              <a:t>2023-02-20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99EA77-16FF-4662-A618-15DB39B8B0EF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 userDrawn="1"/>
        </p:nvSpPr>
        <p:spPr>
          <a:xfrm>
            <a:off x="8510192" y="5345275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www.1ppt.com/moban/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www.1ppt.com/hangye/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www.1ppt.com/jieri/  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www.1ppt.com/sucai/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www.1ppt.com/beijing/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www.1ppt.com/tubiao/     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www.1ppt.com/powerpoint/     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www.1ppt.com/word/              Excel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www.1ppt.com/excel/ 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www.1ppt.com/ziliao/       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www.1ppt.com/kejian/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www.1ppt.com/fanwen/        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www.1ppt.com/shiti/ 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www.1ppt.com/jiaoan/       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www.1ppt.com/ziti/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</a:t>
            </a:r>
            <a:endParaRPr lang="zh-CN" altLang="en-US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DCF2D9-86EB-4412-9570-CAC40DA89FF9}" type="datetime1">
              <a:rPr lang="zh-CN" altLang="en-US"/>
              <a:t>2023-02-20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FB8423-C4B8-4660-B366-8F8480A33E63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DFF352-7925-463F-BA85-BC95EE909F3F}" type="datetime1">
              <a:rPr lang="zh-CN" altLang="en-US"/>
              <a:t>2023-02-20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7ED768-8F4E-4CBE-94D3-7F0DEA205A6D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C5D0B8-708A-4F5A-AF47-E43B511D9D19}" type="datetime1">
              <a:rPr lang="zh-CN" altLang="en-US"/>
              <a:t>2023-02-20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3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4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9BD95E-DC8F-4A84-93D2-D46A7F0B533C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08F363-2517-402F-8D67-A0E2F832C786}" type="datetime1">
              <a:rPr lang="zh-CN" altLang="en-US"/>
              <a:t>2023-02-20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BF7F39-BCD4-4A2D-BA24-05D60B6D6B58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E34CB7-59CF-47D7-94FA-E3D7D4CA9A2E}" type="datetime1">
              <a:rPr lang="zh-CN" altLang="en-US"/>
              <a:t>2023-02-20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D0D19C-178B-4630-8DEF-5C0C45828983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zh-CN">
                <a:sym typeface="Calibri Light" panose="020F0302020204030204" pitchFamily="34" charset="0"/>
              </a:rPr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zh-CN">
                <a:sym typeface="Calibri" panose="020F0502020204030204" pitchFamily="34" charset="0"/>
              </a:rPr>
              <a:t>单击此处编辑母版文本样式</a:t>
            </a:r>
          </a:p>
          <a:p>
            <a:pPr lvl="1"/>
            <a:r>
              <a:rPr lang="zh-CN" altLang="zh-CN">
                <a:sym typeface="Calibri" panose="020F0502020204030204" pitchFamily="34" charset="0"/>
              </a:rPr>
              <a:t>第二级</a:t>
            </a:r>
          </a:p>
          <a:p>
            <a:pPr lvl="2"/>
            <a:r>
              <a:rPr lang="zh-CN" altLang="zh-CN">
                <a:sym typeface="Calibri" panose="020F0502020204030204" pitchFamily="34" charset="0"/>
              </a:rPr>
              <a:t>第三级</a:t>
            </a:r>
          </a:p>
          <a:p>
            <a:pPr lvl="3"/>
            <a:r>
              <a:rPr lang="zh-CN" altLang="zh-CN">
                <a:sym typeface="Calibri" panose="020F0502020204030204" pitchFamily="34" charset="0"/>
              </a:rPr>
              <a:t>第四级</a:t>
            </a:r>
          </a:p>
          <a:p>
            <a:pPr lvl="4"/>
            <a:r>
              <a:rPr lang="zh-CN" altLang="zh-CN">
                <a:sym typeface="Calibri" panose="020F0502020204030204" pitchFamily="34" charset="0"/>
              </a:rPr>
              <a:t>第五级</a:t>
            </a:r>
          </a:p>
        </p:txBody>
      </p:sp>
      <p:sp>
        <p:nvSpPr>
          <p:cNvPr id="1028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7E0669E4-29C4-478F-B44B-0A08911765A6}" type="datetime1">
              <a:rPr lang="zh-CN" altLang="en-US"/>
              <a:t>2023-02-20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1029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1030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5A789B67-57E7-481B-B643-8841D4935DB5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/>
  <p:txStyles>
    <p:titleStyle>
      <a:lvl1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  <a:sym typeface="Calibri Light" panose="020F0302020204030204" pitchFamily="34" charset="0"/>
        </a:defRPr>
      </a:lvl1pPr>
      <a:lvl2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2pPr>
      <a:lvl3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3pPr>
      <a:lvl4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4pPr>
      <a:lvl5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5pPr>
      <a:lvl6pPr marL="13716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6pPr>
      <a:lvl7pPr marL="18288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7pPr>
      <a:lvl8pPr marL="22860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8pPr>
      <a:lvl9pPr marL="27432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8.png"/><Relationship Id="rId7" Type="http://schemas.openxmlformats.org/officeDocument/2006/relationships/image" Target="../media/image3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jpeg"/><Relationship Id="rId5" Type="http://schemas.openxmlformats.org/officeDocument/2006/relationships/image" Target="../media/image35.jpe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0.png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1.jpeg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4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5.png"/><Relationship Id="rId5" Type="http://schemas.openxmlformats.org/officeDocument/2006/relationships/image" Target="../media/image11.png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png"/><Relationship Id="rId4" Type="http://schemas.openxmlformats.org/officeDocument/2006/relationships/image" Target="../media/image4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8.pn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矩形 12"/>
          <p:cNvSpPr>
            <a:spLocks noChangeArrowheads="1"/>
          </p:cNvSpPr>
          <p:nvPr/>
        </p:nvSpPr>
        <p:spPr bwMode="auto">
          <a:xfrm>
            <a:off x="0" y="0"/>
            <a:ext cx="12192000" cy="4362450"/>
          </a:xfrm>
          <a:prstGeom prst="rect">
            <a:avLst/>
          </a:prstGeom>
          <a:solidFill>
            <a:srgbClr val="FFCC6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pic>
        <p:nvPicPr>
          <p:cNvPr id="3075" name="Picture 4" descr="C:\Users\Administrator\Desktop\images\004_03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58763" y="2095500"/>
            <a:ext cx="814387" cy="210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5" descr="C:\Users\Administrator\Desktop\images\004_07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331913" y="1995488"/>
            <a:ext cx="774700" cy="218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6" descr="C:\Users\Administrator\Desktop\images\004_07.pn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406650" y="1665288"/>
            <a:ext cx="865188" cy="256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7" descr="C:\Users\Administrator\Desktop\images\004_07.pn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3282950" y="1392238"/>
            <a:ext cx="1023938" cy="289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4" descr="C:\Users\Administrator\Desktop\images\004_03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440238" y="1052513"/>
            <a:ext cx="123825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0" name="矩形 1"/>
          <p:cNvSpPr>
            <a:spLocks noChangeArrowheads="1"/>
          </p:cNvSpPr>
          <p:nvPr/>
        </p:nvSpPr>
        <p:spPr bwMode="auto">
          <a:xfrm>
            <a:off x="0" y="4362450"/>
            <a:ext cx="12192000" cy="2495550"/>
          </a:xfrm>
          <a:prstGeom prst="rect">
            <a:avLst/>
          </a:prstGeom>
          <a:solidFill>
            <a:srgbClr val="87BD07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081" name="矩形 11"/>
          <p:cNvSpPr>
            <a:spLocks noChangeArrowheads="1"/>
          </p:cNvSpPr>
          <p:nvPr/>
        </p:nvSpPr>
        <p:spPr bwMode="auto">
          <a:xfrm>
            <a:off x="0" y="4179888"/>
            <a:ext cx="12192000" cy="363537"/>
          </a:xfrm>
          <a:prstGeom prst="rect">
            <a:avLst/>
          </a:prstGeom>
          <a:solidFill>
            <a:srgbClr val="26262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pic>
        <p:nvPicPr>
          <p:cNvPr id="3082" name="图片 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772275" y="-712788"/>
            <a:ext cx="4310063" cy="602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3" name="文本框 13"/>
          <p:cNvSpPr>
            <a:spLocks noChangeArrowheads="1"/>
          </p:cNvSpPr>
          <p:nvPr/>
        </p:nvSpPr>
        <p:spPr bwMode="auto">
          <a:xfrm>
            <a:off x="1508760" y="4698365"/>
            <a:ext cx="10409555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sz="4800" b="1" noProof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rPr>
              <a:t>2023</a:t>
            </a:r>
            <a:r>
              <a:rPr lang="zh-CN" altLang="en-US" sz="48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rPr>
              <a:t>春夏</a:t>
            </a:r>
            <a:r>
              <a:rPr lang="zh-CN" altLang="en-US" sz="4800" b="1" noProof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rPr>
              <a:t>学期</a:t>
            </a:r>
            <a:r>
              <a:rPr lang="zh-CN" altLang="en-US" sz="4800" b="1" noProof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rPr>
              <a:t>学生注册登录流程</a:t>
            </a:r>
            <a:endParaRPr kumimoji="1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Trebuchet MS" panose="020B0603020202020204"/>
              <a:sym typeface="+mn-ea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4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085" name="文本框 15"/>
          <p:cNvSpPr>
            <a:spLocks noChangeArrowheads="1"/>
          </p:cNvSpPr>
          <p:nvPr/>
        </p:nvSpPr>
        <p:spPr bwMode="auto">
          <a:xfrm>
            <a:off x="4639945" y="5694045"/>
            <a:ext cx="2912110" cy="706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4000" b="1" noProof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导入选课版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8672195" y="5694045"/>
            <a:ext cx="3068955" cy="1076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ctr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kern="1200" cap="none" spc="0" normalizeH="0" baseline="0" noProof="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教学运行服务部</a:t>
            </a:r>
          </a:p>
          <a:p>
            <a:pPr marR="0" algn="ctr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kern="1200" cap="none" spc="0" normalizeH="0" baseline="0" noProof="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2023.2.20</a:t>
            </a:r>
            <a:endParaRPr kumimoji="0" lang="en-US" altLang="zh-CN" sz="3200" b="1" kern="1200" cap="none" spc="0" normalizeH="0" baseline="0" noProof="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2" name="图片 1" descr="中文logo白底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2710" y="-279400"/>
            <a:ext cx="3706495" cy="20758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4" dur="500" tmFilter="0,0; .5, 1; 1, 1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50"/>
                            </p:stCondLst>
                            <p:childTnLst>
                              <p:par>
                                <p:cTn id="1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22" dur="500" tmFilter="0,0; .5, 1; 1, 1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3" grpId="0" bldLvl="0" autoUpdateAnimBg="0"/>
      <p:bldP spid="3085" grpId="0" bldLvl="0" autoUpdateAnimBg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矩形 3"/>
          <p:cNvSpPr>
            <a:spLocks noChangeArrowheads="1"/>
          </p:cNvSpPr>
          <p:nvPr/>
        </p:nvSpPr>
        <p:spPr bwMode="auto">
          <a:xfrm>
            <a:off x="0" y="6496050"/>
            <a:ext cx="12192000" cy="361950"/>
          </a:xfrm>
          <a:prstGeom prst="rect">
            <a:avLst/>
          </a:prstGeom>
          <a:solidFill>
            <a:srgbClr val="26262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3" name="矩形 4"/>
          <p:cNvSpPr>
            <a:spLocks noChangeArrowheads="1"/>
          </p:cNvSpPr>
          <p:nvPr/>
        </p:nvSpPr>
        <p:spPr bwMode="auto">
          <a:xfrm>
            <a:off x="0" y="0"/>
            <a:ext cx="12192000" cy="714375"/>
          </a:xfrm>
          <a:prstGeom prst="rect">
            <a:avLst/>
          </a:prstGeom>
          <a:solidFill>
            <a:srgbClr val="26262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7172" name="文本框 5"/>
          <p:cNvSpPr>
            <a:spLocks noChangeArrowheads="1"/>
          </p:cNvSpPr>
          <p:nvPr/>
        </p:nvSpPr>
        <p:spPr bwMode="auto">
          <a:xfrm>
            <a:off x="633730" y="130175"/>
            <a:ext cx="475742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导入选课具体操作演示</a:t>
            </a:r>
            <a:r>
              <a:rPr lang="en-US" altLang="zh-CN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——APP</a:t>
            </a:r>
          </a:p>
        </p:txBody>
      </p:sp>
      <p:pic>
        <p:nvPicPr>
          <p:cNvPr id="5125" name="图片 6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65100" y="123825"/>
            <a:ext cx="468313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图片 1" descr="中文logo黑底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36990" y="-458470"/>
            <a:ext cx="3214034" cy="1800013"/>
          </a:xfrm>
          <a:prstGeom prst="rect">
            <a:avLst/>
          </a:prstGeom>
        </p:spPr>
      </p:pic>
      <p:pic>
        <p:nvPicPr>
          <p:cNvPr id="3" name="图片 2" descr="C:\Users\黄正纲\Desktop\2018秋冬学期注册登录PPT截图\导入选课素材库\注册后未认证 - 副本.jpg注册后未认证 - 副本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354965" y="905193"/>
            <a:ext cx="2493244" cy="5399405"/>
          </a:xfrm>
          <a:prstGeom prst="rect">
            <a:avLst/>
          </a:prstGeom>
          <a:ln w="12700" cmpd="sng">
            <a:solidFill>
              <a:schemeClr val="tx1"/>
            </a:solidFill>
            <a:prstDash val="solid"/>
          </a:ln>
        </p:spPr>
      </p:pic>
      <p:pic>
        <p:nvPicPr>
          <p:cNvPr id="5" name="图片 4" descr="选择学校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45660" y="904875"/>
            <a:ext cx="2493244" cy="5400040"/>
          </a:xfrm>
          <a:prstGeom prst="rect">
            <a:avLst/>
          </a:prstGeom>
          <a:ln w="12700" cmpd="sng">
            <a:solidFill>
              <a:schemeClr val="tx1"/>
            </a:solidFill>
            <a:prstDash val="solid"/>
          </a:ln>
        </p:spPr>
      </p:pic>
      <p:pic>
        <p:nvPicPr>
          <p:cNvPr id="6" name="图片 5" descr="身份认证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36990" y="904875"/>
            <a:ext cx="2493244" cy="5400040"/>
          </a:xfrm>
          <a:prstGeom prst="rect">
            <a:avLst/>
          </a:prstGeom>
          <a:ln w="12700" cmpd="sng">
            <a:solidFill>
              <a:schemeClr val="tx1"/>
            </a:solidFill>
            <a:prstDash val="solid"/>
          </a:ln>
        </p:spPr>
      </p:pic>
      <p:sp>
        <p:nvSpPr>
          <p:cNvPr id="135" name=" 135"/>
          <p:cNvSpPr/>
          <p:nvPr/>
        </p:nvSpPr>
        <p:spPr>
          <a:xfrm>
            <a:off x="3519170" y="3390900"/>
            <a:ext cx="593090" cy="76200"/>
          </a:xfrm>
          <a:custGeom>
            <a:avLst/>
            <a:gdLst>
              <a:gd name="connsiteX0" fmla="*/ 4381875 w 6516714"/>
              <a:gd name="connsiteY0" fmla="*/ 0 h 2476413"/>
              <a:gd name="connsiteX1" fmla="*/ 6516714 w 6516714"/>
              <a:gd name="connsiteY1" fmla="*/ 1238208 h 2476413"/>
              <a:gd name="connsiteX2" fmla="*/ 4381875 w 6516714"/>
              <a:gd name="connsiteY2" fmla="*/ 2476413 h 2476413"/>
              <a:gd name="connsiteX3" fmla="*/ 4381875 w 6516714"/>
              <a:gd name="connsiteY3" fmla="*/ 2456682 h 2476413"/>
              <a:gd name="connsiteX4" fmla="*/ 4855462 w 6516714"/>
              <a:gd name="connsiteY4" fmla="*/ 1644997 h 2476413"/>
              <a:gd name="connsiteX5" fmla="*/ 0 w 6516714"/>
              <a:gd name="connsiteY5" fmla="*/ 1238206 h 2476413"/>
              <a:gd name="connsiteX6" fmla="*/ 4855461 w 6516714"/>
              <a:gd name="connsiteY6" fmla="*/ 831415 h 2476413"/>
              <a:gd name="connsiteX7" fmla="*/ 4381875 w 6516714"/>
              <a:gd name="connsiteY7" fmla="*/ 19731 h 2476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516714" h="2476413">
                <a:moveTo>
                  <a:pt x="4381875" y="0"/>
                </a:moveTo>
                <a:lnTo>
                  <a:pt x="6516714" y="1238208"/>
                </a:lnTo>
                <a:lnTo>
                  <a:pt x="4381875" y="2476413"/>
                </a:lnTo>
                <a:lnTo>
                  <a:pt x="4381875" y="2456682"/>
                </a:lnTo>
                <a:lnTo>
                  <a:pt x="4855462" y="1644997"/>
                </a:lnTo>
                <a:lnTo>
                  <a:pt x="0" y="1238206"/>
                </a:lnTo>
                <a:lnTo>
                  <a:pt x="4855461" y="831415"/>
                </a:lnTo>
                <a:lnTo>
                  <a:pt x="4381875" y="19731"/>
                </a:lnTo>
                <a:close/>
              </a:path>
            </a:pathLst>
          </a:cu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7" name=" 135"/>
          <p:cNvSpPr/>
          <p:nvPr/>
        </p:nvSpPr>
        <p:spPr>
          <a:xfrm>
            <a:off x="7895590" y="3390900"/>
            <a:ext cx="593090" cy="76200"/>
          </a:xfrm>
          <a:custGeom>
            <a:avLst/>
            <a:gdLst>
              <a:gd name="connsiteX0" fmla="*/ 4381875 w 6516714"/>
              <a:gd name="connsiteY0" fmla="*/ 0 h 2476413"/>
              <a:gd name="connsiteX1" fmla="*/ 6516714 w 6516714"/>
              <a:gd name="connsiteY1" fmla="*/ 1238208 h 2476413"/>
              <a:gd name="connsiteX2" fmla="*/ 4381875 w 6516714"/>
              <a:gd name="connsiteY2" fmla="*/ 2476413 h 2476413"/>
              <a:gd name="connsiteX3" fmla="*/ 4381875 w 6516714"/>
              <a:gd name="connsiteY3" fmla="*/ 2456682 h 2476413"/>
              <a:gd name="connsiteX4" fmla="*/ 4855462 w 6516714"/>
              <a:gd name="connsiteY4" fmla="*/ 1644997 h 2476413"/>
              <a:gd name="connsiteX5" fmla="*/ 0 w 6516714"/>
              <a:gd name="connsiteY5" fmla="*/ 1238206 h 2476413"/>
              <a:gd name="connsiteX6" fmla="*/ 4855461 w 6516714"/>
              <a:gd name="connsiteY6" fmla="*/ 831415 h 2476413"/>
              <a:gd name="connsiteX7" fmla="*/ 4381875 w 6516714"/>
              <a:gd name="connsiteY7" fmla="*/ 19731 h 2476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516714" h="2476413">
                <a:moveTo>
                  <a:pt x="4381875" y="0"/>
                </a:moveTo>
                <a:lnTo>
                  <a:pt x="6516714" y="1238208"/>
                </a:lnTo>
                <a:lnTo>
                  <a:pt x="4381875" y="2476413"/>
                </a:lnTo>
                <a:lnTo>
                  <a:pt x="4381875" y="2456682"/>
                </a:lnTo>
                <a:lnTo>
                  <a:pt x="4855462" y="1644997"/>
                </a:lnTo>
                <a:lnTo>
                  <a:pt x="0" y="1238206"/>
                </a:lnTo>
                <a:lnTo>
                  <a:pt x="4855461" y="831415"/>
                </a:lnTo>
                <a:lnTo>
                  <a:pt x="4381875" y="19731"/>
                </a:lnTo>
                <a:close/>
              </a:path>
            </a:pathLst>
          </a:cu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1" dur="500" tmFilter="0,0; .5, 1; 1, 1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 bldLvl="0" autoUpdateAnimBg="0"/>
      <p:bldP spid="135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矩形 3"/>
          <p:cNvSpPr>
            <a:spLocks noChangeArrowheads="1"/>
          </p:cNvSpPr>
          <p:nvPr/>
        </p:nvSpPr>
        <p:spPr bwMode="auto">
          <a:xfrm>
            <a:off x="0" y="6496050"/>
            <a:ext cx="12192000" cy="361950"/>
          </a:xfrm>
          <a:prstGeom prst="rect">
            <a:avLst/>
          </a:prstGeom>
          <a:solidFill>
            <a:srgbClr val="26262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3" name="矩形 4"/>
          <p:cNvSpPr>
            <a:spLocks noChangeArrowheads="1"/>
          </p:cNvSpPr>
          <p:nvPr/>
        </p:nvSpPr>
        <p:spPr bwMode="auto">
          <a:xfrm>
            <a:off x="0" y="0"/>
            <a:ext cx="12192000" cy="714375"/>
          </a:xfrm>
          <a:prstGeom prst="rect">
            <a:avLst/>
          </a:prstGeom>
          <a:solidFill>
            <a:srgbClr val="26262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7172" name="文本框 5"/>
          <p:cNvSpPr>
            <a:spLocks noChangeArrowheads="1"/>
          </p:cNvSpPr>
          <p:nvPr/>
        </p:nvSpPr>
        <p:spPr bwMode="auto">
          <a:xfrm>
            <a:off x="633730" y="130175"/>
            <a:ext cx="475742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导入选课具体操作演示</a:t>
            </a:r>
            <a:r>
              <a:rPr lang="en-US" altLang="zh-CN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——APP</a:t>
            </a:r>
          </a:p>
        </p:txBody>
      </p:sp>
      <p:pic>
        <p:nvPicPr>
          <p:cNvPr id="5125" name="图片 6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65100" y="123825"/>
            <a:ext cx="468313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图片 1" descr="中文logo黑底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36990" y="-458470"/>
            <a:ext cx="3214034" cy="1800013"/>
          </a:xfrm>
          <a:prstGeom prst="rect">
            <a:avLst/>
          </a:prstGeom>
        </p:spPr>
      </p:pic>
      <p:pic>
        <p:nvPicPr>
          <p:cNvPr id="3" name="图片 2" descr="身份认证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5100" y="905510"/>
            <a:ext cx="2493244" cy="5400040"/>
          </a:xfrm>
          <a:prstGeom prst="rect">
            <a:avLst/>
          </a:prstGeom>
          <a:ln w="12700" cmpd="sng">
            <a:solidFill>
              <a:schemeClr val="tx1"/>
            </a:solidFill>
            <a:prstDash val="solid"/>
          </a:ln>
        </p:spPr>
      </p:pic>
      <p:pic>
        <p:nvPicPr>
          <p:cNvPr id="4" name="图片 3" descr="身份认证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86430" y="905510"/>
            <a:ext cx="2493244" cy="5400040"/>
          </a:xfrm>
          <a:prstGeom prst="rect">
            <a:avLst/>
          </a:prstGeom>
          <a:ln w="12700" cmpd="sng">
            <a:solidFill>
              <a:schemeClr val="tx1"/>
            </a:solidFill>
            <a:prstDash val="solid"/>
          </a:ln>
        </p:spPr>
      </p:pic>
      <p:pic>
        <p:nvPicPr>
          <p:cNvPr id="6" name="图片 5" descr="C:\Users\黄正纲\Desktop\2018秋冬学期注册登录PPT截图\已认证 - 副本.jpg已认证 - 副本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6378057" y="905828"/>
            <a:ext cx="2493010" cy="5399405"/>
          </a:xfrm>
          <a:prstGeom prst="rect">
            <a:avLst/>
          </a:prstGeom>
          <a:ln w="12700" cmpd="sng">
            <a:solidFill>
              <a:schemeClr val="tx1"/>
            </a:solidFill>
            <a:prstDash val="solid"/>
          </a:ln>
        </p:spPr>
      </p:pic>
      <p:pic>
        <p:nvPicPr>
          <p:cNvPr id="8" name="图片 7" descr="C:\Users\黄正纲\Desktop\2018秋冬学期注册登录PPT截图\学习首页 - 副本.jpg学习首页 - 副本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9575800" y="905828"/>
            <a:ext cx="2493244" cy="5399405"/>
          </a:xfrm>
          <a:prstGeom prst="rect">
            <a:avLst/>
          </a:prstGeom>
          <a:ln w="12700" cmpd="sng">
            <a:solidFill>
              <a:schemeClr val="tx1"/>
            </a:solidFill>
            <a:prstDash val="solid"/>
          </a:ln>
        </p:spPr>
      </p:pic>
      <p:sp>
        <p:nvSpPr>
          <p:cNvPr id="9" name="矩形 8"/>
          <p:cNvSpPr/>
          <p:nvPr/>
        </p:nvSpPr>
        <p:spPr>
          <a:xfrm>
            <a:off x="9714865" y="4312285"/>
            <a:ext cx="2214880" cy="70675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zh-CN" altLang="en-US" sz="2000" b="1">
                <a:solidFill>
                  <a:srgbClr val="FFFF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名单导入后</a:t>
            </a:r>
          </a:p>
          <a:p>
            <a:pPr algn="ctr"/>
            <a:r>
              <a:rPr lang="zh-CN" altLang="en-US" sz="2000" b="1"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退出账号重新登录</a:t>
            </a:r>
          </a:p>
        </p:txBody>
      </p:sp>
      <p:sp>
        <p:nvSpPr>
          <p:cNvPr id="135" name=" 135"/>
          <p:cNvSpPr/>
          <p:nvPr/>
        </p:nvSpPr>
        <p:spPr>
          <a:xfrm>
            <a:off x="2809240" y="3390900"/>
            <a:ext cx="299085" cy="75565"/>
          </a:xfrm>
          <a:custGeom>
            <a:avLst/>
            <a:gdLst>
              <a:gd name="connsiteX0" fmla="*/ 4381875 w 6516714"/>
              <a:gd name="connsiteY0" fmla="*/ 0 h 2476413"/>
              <a:gd name="connsiteX1" fmla="*/ 6516714 w 6516714"/>
              <a:gd name="connsiteY1" fmla="*/ 1238208 h 2476413"/>
              <a:gd name="connsiteX2" fmla="*/ 4381875 w 6516714"/>
              <a:gd name="connsiteY2" fmla="*/ 2476413 h 2476413"/>
              <a:gd name="connsiteX3" fmla="*/ 4381875 w 6516714"/>
              <a:gd name="connsiteY3" fmla="*/ 2456682 h 2476413"/>
              <a:gd name="connsiteX4" fmla="*/ 4855462 w 6516714"/>
              <a:gd name="connsiteY4" fmla="*/ 1644997 h 2476413"/>
              <a:gd name="connsiteX5" fmla="*/ 0 w 6516714"/>
              <a:gd name="connsiteY5" fmla="*/ 1238206 h 2476413"/>
              <a:gd name="connsiteX6" fmla="*/ 4855461 w 6516714"/>
              <a:gd name="connsiteY6" fmla="*/ 831415 h 2476413"/>
              <a:gd name="connsiteX7" fmla="*/ 4381875 w 6516714"/>
              <a:gd name="connsiteY7" fmla="*/ 19731 h 2476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516714" h="2476413">
                <a:moveTo>
                  <a:pt x="4381875" y="0"/>
                </a:moveTo>
                <a:lnTo>
                  <a:pt x="6516714" y="1238208"/>
                </a:lnTo>
                <a:lnTo>
                  <a:pt x="4381875" y="2476413"/>
                </a:lnTo>
                <a:lnTo>
                  <a:pt x="4381875" y="2456682"/>
                </a:lnTo>
                <a:lnTo>
                  <a:pt x="4855462" y="1644997"/>
                </a:lnTo>
                <a:lnTo>
                  <a:pt x="0" y="1238206"/>
                </a:lnTo>
                <a:lnTo>
                  <a:pt x="4855461" y="831415"/>
                </a:lnTo>
                <a:lnTo>
                  <a:pt x="4381875" y="19731"/>
                </a:lnTo>
                <a:close/>
              </a:path>
            </a:pathLst>
          </a:cu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5" name=" 135"/>
          <p:cNvSpPr/>
          <p:nvPr/>
        </p:nvSpPr>
        <p:spPr>
          <a:xfrm>
            <a:off x="5946140" y="3391535"/>
            <a:ext cx="299085" cy="75565"/>
          </a:xfrm>
          <a:custGeom>
            <a:avLst/>
            <a:gdLst>
              <a:gd name="connsiteX0" fmla="*/ 4381875 w 6516714"/>
              <a:gd name="connsiteY0" fmla="*/ 0 h 2476413"/>
              <a:gd name="connsiteX1" fmla="*/ 6516714 w 6516714"/>
              <a:gd name="connsiteY1" fmla="*/ 1238208 h 2476413"/>
              <a:gd name="connsiteX2" fmla="*/ 4381875 w 6516714"/>
              <a:gd name="connsiteY2" fmla="*/ 2476413 h 2476413"/>
              <a:gd name="connsiteX3" fmla="*/ 4381875 w 6516714"/>
              <a:gd name="connsiteY3" fmla="*/ 2456682 h 2476413"/>
              <a:gd name="connsiteX4" fmla="*/ 4855462 w 6516714"/>
              <a:gd name="connsiteY4" fmla="*/ 1644997 h 2476413"/>
              <a:gd name="connsiteX5" fmla="*/ 0 w 6516714"/>
              <a:gd name="connsiteY5" fmla="*/ 1238206 h 2476413"/>
              <a:gd name="connsiteX6" fmla="*/ 4855461 w 6516714"/>
              <a:gd name="connsiteY6" fmla="*/ 831415 h 2476413"/>
              <a:gd name="connsiteX7" fmla="*/ 4381875 w 6516714"/>
              <a:gd name="connsiteY7" fmla="*/ 19731 h 2476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516714" h="2476413">
                <a:moveTo>
                  <a:pt x="4381875" y="0"/>
                </a:moveTo>
                <a:lnTo>
                  <a:pt x="6516714" y="1238208"/>
                </a:lnTo>
                <a:lnTo>
                  <a:pt x="4381875" y="2476413"/>
                </a:lnTo>
                <a:lnTo>
                  <a:pt x="4381875" y="2456682"/>
                </a:lnTo>
                <a:lnTo>
                  <a:pt x="4855462" y="1644997"/>
                </a:lnTo>
                <a:lnTo>
                  <a:pt x="0" y="1238206"/>
                </a:lnTo>
                <a:lnTo>
                  <a:pt x="4855461" y="831415"/>
                </a:lnTo>
                <a:lnTo>
                  <a:pt x="4381875" y="19731"/>
                </a:lnTo>
                <a:close/>
              </a:path>
            </a:pathLst>
          </a:cu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7" name=" 135"/>
          <p:cNvSpPr/>
          <p:nvPr/>
        </p:nvSpPr>
        <p:spPr>
          <a:xfrm>
            <a:off x="9073515" y="3390900"/>
            <a:ext cx="299085" cy="75565"/>
          </a:xfrm>
          <a:custGeom>
            <a:avLst/>
            <a:gdLst>
              <a:gd name="connsiteX0" fmla="*/ 4381875 w 6516714"/>
              <a:gd name="connsiteY0" fmla="*/ 0 h 2476413"/>
              <a:gd name="connsiteX1" fmla="*/ 6516714 w 6516714"/>
              <a:gd name="connsiteY1" fmla="*/ 1238208 h 2476413"/>
              <a:gd name="connsiteX2" fmla="*/ 4381875 w 6516714"/>
              <a:gd name="connsiteY2" fmla="*/ 2476413 h 2476413"/>
              <a:gd name="connsiteX3" fmla="*/ 4381875 w 6516714"/>
              <a:gd name="connsiteY3" fmla="*/ 2456682 h 2476413"/>
              <a:gd name="connsiteX4" fmla="*/ 4855462 w 6516714"/>
              <a:gd name="connsiteY4" fmla="*/ 1644997 h 2476413"/>
              <a:gd name="connsiteX5" fmla="*/ 0 w 6516714"/>
              <a:gd name="connsiteY5" fmla="*/ 1238206 h 2476413"/>
              <a:gd name="connsiteX6" fmla="*/ 4855461 w 6516714"/>
              <a:gd name="connsiteY6" fmla="*/ 831415 h 2476413"/>
              <a:gd name="connsiteX7" fmla="*/ 4381875 w 6516714"/>
              <a:gd name="connsiteY7" fmla="*/ 19731 h 2476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516714" h="2476413">
                <a:moveTo>
                  <a:pt x="4381875" y="0"/>
                </a:moveTo>
                <a:lnTo>
                  <a:pt x="6516714" y="1238208"/>
                </a:lnTo>
                <a:lnTo>
                  <a:pt x="4381875" y="2476413"/>
                </a:lnTo>
                <a:lnTo>
                  <a:pt x="4381875" y="2456682"/>
                </a:lnTo>
                <a:lnTo>
                  <a:pt x="4855462" y="1644997"/>
                </a:lnTo>
                <a:lnTo>
                  <a:pt x="0" y="1238206"/>
                </a:lnTo>
                <a:lnTo>
                  <a:pt x="4855461" y="831415"/>
                </a:lnTo>
                <a:lnTo>
                  <a:pt x="4381875" y="19731"/>
                </a:lnTo>
                <a:close/>
              </a:path>
            </a:pathLst>
          </a:cu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1" dur="500" tmFilter="0,0; .5, 1; 1, 1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 bldLvl="0" autoUpdateAnimBg="0"/>
      <p:bldP spid="9" grpId="0"/>
      <p:bldP spid="135" grpId="0" animBg="1"/>
      <p:bldP spid="5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矩形 3"/>
          <p:cNvSpPr>
            <a:spLocks noChangeArrowheads="1"/>
          </p:cNvSpPr>
          <p:nvPr/>
        </p:nvSpPr>
        <p:spPr bwMode="auto">
          <a:xfrm>
            <a:off x="0" y="6496050"/>
            <a:ext cx="12192000" cy="361950"/>
          </a:xfrm>
          <a:prstGeom prst="rect">
            <a:avLst/>
          </a:prstGeom>
          <a:solidFill>
            <a:srgbClr val="26262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3" name="矩形 4"/>
          <p:cNvSpPr>
            <a:spLocks noChangeArrowheads="1"/>
          </p:cNvSpPr>
          <p:nvPr/>
        </p:nvSpPr>
        <p:spPr bwMode="auto">
          <a:xfrm>
            <a:off x="0" y="0"/>
            <a:ext cx="12192000" cy="714375"/>
          </a:xfrm>
          <a:prstGeom prst="rect">
            <a:avLst/>
          </a:prstGeom>
          <a:solidFill>
            <a:srgbClr val="26262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7172" name="文本框 5"/>
          <p:cNvSpPr>
            <a:spLocks noChangeArrowheads="1"/>
          </p:cNvSpPr>
          <p:nvPr/>
        </p:nvSpPr>
        <p:spPr bwMode="auto">
          <a:xfrm>
            <a:off x="633730" y="130175"/>
            <a:ext cx="475742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导入选课具体操作演示</a:t>
            </a:r>
            <a:r>
              <a:rPr lang="en-US" altLang="zh-CN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——APP</a:t>
            </a:r>
          </a:p>
        </p:txBody>
      </p:sp>
      <p:pic>
        <p:nvPicPr>
          <p:cNvPr id="5125" name="图片 6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65100" y="123825"/>
            <a:ext cx="468313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图片 1" descr="中文logo黑底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36990" y="-458470"/>
            <a:ext cx="3214034" cy="1800013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65100" y="915035"/>
            <a:ext cx="1203960" cy="70675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40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老生</a:t>
            </a:r>
          </a:p>
        </p:txBody>
      </p:sp>
      <p:pic>
        <p:nvPicPr>
          <p:cNvPr id="4" name="图片 3" descr="手机号 - 副本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98295" y="843280"/>
            <a:ext cx="2493244" cy="5400040"/>
          </a:xfrm>
          <a:prstGeom prst="rect">
            <a:avLst/>
          </a:prstGeom>
          <a:ln w="12700" cmpd="sng">
            <a:solidFill>
              <a:schemeClr val="tx1"/>
            </a:solidFill>
            <a:prstDash val="solid"/>
          </a:ln>
        </p:spPr>
      </p:pic>
      <p:sp>
        <p:nvSpPr>
          <p:cNvPr id="135" name=" 135"/>
          <p:cNvSpPr/>
          <p:nvPr/>
        </p:nvSpPr>
        <p:spPr>
          <a:xfrm>
            <a:off x="4382770" y="3390900"/>
            <a:ext cx="593090" cy="76200"/>
          </a:xfrm>
          <a:custGeom>
            <a:avLst/>
            <a:gdLst>
              <a:gd name="connsiteX0" fmla="*/ 4381875 w 6516714"/>
              <a:gd name="connsiteY0" fmla="*/ 0 h 2476413"/>
              <a:gd name="connsiteX1" fmla="*/ 6516714 w 6516714"/>
              <a:gd name="connsiteY1" fmla="*/ 1238208 h 2476413"/>
              <a:gd name="connsiteX2" fmla="*/ 4381875 w 6516714"/>
              <a:gd name="connsiteY2" fmla="*/ 2476413 h 2476413"/>
              <a:gd name="connsiteX3" fmla="*/ 4381875 w 6516714"/>
              <a:gd name="connsiteY3" fmla="*/ 2456682 h 2476413"/>
              <a:gd name="connsiteX4" fmla="*/ 4855462 w 6516714"/>
              <a:gd name="connsiteY4" fmla="*/ 1644997 h 2476413"/>
              <a:gd name="connsiteX5" fmla="*/ 0 w 6516714"/>
              <a:gd name="connsiteY5" fmla="*/ 1238206 h 2476413"/>
              <a:gd name="connsiteX6" fmla="*/ 4855461 w 6516714"/>
              <a:gd name="connsiteY6" fmla="*/ 831415 h 2476413"/>
              <a:gd name="connsiteX7" fmla="*/ 4381875 w 6516714"/>
              <a:gd name="connsiteY7" fmla="*/ 19731 h 2476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516714" h="2476413">
                <a:moveTo>
                  <a:pt x="4381875" y="0"/>
                </a:moveTo>
                <a:lnTo>
                  <a:pt x="6516714" y="1238208"/>
                </a:lnTo>
                <a:lnTo>
                  <a:pt x="4381875" y="2476413"/>
                </a:lnTo>
                <a:lnTo>
                  <a:pt x="4381875" y="2456682"/>
                </a:lnTo>
                <a:lnTo>
                  <a:pt x="4855462" y="1644997"/>
                </a:lnTo>
                <a:lnTo>
                  <a:pt x="0" y="1238206"/>
                </a:lnTo>
                <a:lnTo>
                  <a:pt x="4855461" y="831415"/>
                </a:lnTo>
                <a:lnTo>
                  <a:pt x="4381875" y="19731"/>
                </a:lnTo>
                <a:close/>
              </a:path>
            </a:pathLst>
          </a:cu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pic>
        <p:nvPicPr>
          <p:cNvPr id="5" name="图片 4" descr="确认课程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67325" y="915035"/>
            <a:ext cx="2493244" cy="5400040"/>
          </a:xfrm>
          <a:prstGeom prst="rect">
            <a:avLst/>
          </a:prstGeom>
          <a:ln w="12700" cmpd="sng">
            <a:solidFill>
              <a:schemeClr val="tx1"/>
            </a:solidFill>
            <a:prstDash val="solid"/>
          </a:ln>
        </p:spPr>
      </p:pic>
      <p:sp>
        <p:nvSpPr>
          <p:cNvPr id="10" name="文本框 9"/>
          <p:cNvSpPr txBox="1"/>
          <p:nvPr/>
        </p:nvSpPr>
        <p:spPr>
          <a:xfrm>
            <a:off x="104140" y="1621790"/>
            <a:ext cx="1325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名单已导入</a:t>
            </a:r>
          </a:p>
        </p:txBody>
      </p:sp>
      <p:pic>
        <p:nvPicPr>
          <p:cNvPr id="7" name="图片 6" descr="C:\Users\黄正纲\Desktop\2018秋冬学期注册登录PPT截图\导入选课素材库\学分课 - 副本.jpg学分课 - 副本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9116177" y="915353"/>
            <a:ext cx="2493010" cy="5399405"/>
          </a:xfrm>
          <a:prstGeom prst="rect">
            <a:avLst/>
          </a:prstGeom>
          <a:ln w="12700" cmpd="sng">
            <a:solidFill>
              <a:schemeClr val="tx1"/>
            </a:solidFill>
            <a:prstDash val="solid"/>
          </a:ln>
        </p:spPr>
      </p:pic>
      <p:sp>
        <p:nvSpPr>
          <p:cNvPr id="8" name=" 135"/>
          <p:cNvSpPr/>
          <p:nvPr/>
        </p:nvSpPr>
        <p:spPr>
          <a:xfrm>
            <a:off x="8136255" y="3390900"/>
            <a:ext cx="593090" cy="76200"/>
          </a:xfrm>
          <a:custGeom>
            <a:avLst/>
            <a:gdLst>
              <a:gd name="connsiteX0" fmla="*/ 4381875 w 6516714"/>
              <a:gd name="connsiteY0" fmla="*/ 0 h 2476413"/>
              <a:gd name="connsiteX1" fmla="*/ 6516714 w 6516714"/>
              <a:gd name="connsiteY1" fmla="*/ 1238208 h 2476413"/>
              <a:gd name="connsiteX2" fmla="*/ 4381875 w 6516714"/>
              <a:gd name="connsiteY2" fmla="*/ 2476413 h 2476413"/>
              <a:gd name="connsiteX3" fmla="*/ 4381875 w 6516714"/>
              <a:gd name="connsiteY3" fmla="*/ 2456682 h 2476413"/>
              <a:gd name="connsiteX4" fmla="*/ 4855462 w 6516714"/>
              <a:gd name="connsiteY4" fmla="*/ 1644997 h 2476413"/>
              <a:gd name="connsiteX5" fmla="*/ 0 w 6516714"/>
              <a:gd name="connsiteY5" fmla="*/ 1238206 h 2476413"/>
              <a:gd name="connsiteX6" fmla="*/ 4855461 w 6516714"/>
              <a:gd name="connsiteY6" fmla="*/ 831415 h 2476413"/>
              <a:gd name="connsiteX7" fmla="*/ 4381875 w 6516714"/>
              <a:gd name="connsiteY7" fmla="*/ 19731 h 2476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516714" h="2476413">
                <a:moveTo>
                  <a:pt x="4381875" y="0"/>
                </a:moveTo>
                <a:lnTo>
                  <a:pt x="6516714" y="1238208"/>
                </a:lnTo>
                <a:lnTo>
                  <a:pt x="4381875" y="2476413"/>
                </a:lnTo>
                <a:lnTo>
                  <a:pt x="4381875" y="2456682"/>
                </a:lnTo>
                <a:lnTo>
                  <a:pt x="4855462" y="1644997"/>
                </a:lnTo>
                <a:lnTo>
                  <a:pt x="0" y="1238206"/>
                </a:lnTo>
                <a:lnTo>
                  <a:pt x="4855461" y="831415"/>
                </a:lnTo>
                <a:lnTo>
                  <a:pt x="4381875" y="19731"/>
                </a:lnTo>
                <a:close/>
              </a:path>
            </a:pathLst>
          </a:cu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1" dur="500" tmFilter="0,0; .5, 1; 1, 1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 bldLvl="0" autoUpdateAnimBg="0"/>
      <p:bldP spid="135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矩形 3"/>
          <p:cNvSpPr>
            <a:spLocks noChangeArrowheads="1"/>
          </p:cNvSpPr>
          <p:nvPr/>
        </p:nvSpPr>
        <p:spPr bwMode="auto">
          <a:xfrm>
            <a:off x="0" y="6496050"/>
            <a:ext cx="12192000" cy="361950"/>
          </a:xfrm>
          <a:prstGeom prst="rect">
            <a:avLst/>
          </a:prstGeom>
          <a:solidFill>
            <a:srgbClr val="26262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3" name="矩形 4"/>
          <p:cNvSpPr>
            <a:spLocks noChangeArrowheads="1"/>
          </p:cNvSpPr>
          <p:nvPr/>
        </p:nvSpPr>
        <p:spPr bwMode="auto">
          <a:xfrm>
            <a:off x="0" y="0"/>
            <a:ext cx="12192000" cy="714375"/>
          </a:xfrm>
          <a:prstGeom prst="rect">
            <a:avLst/>
          </a:prstGeom>
          <a:solidFill>
            <a:srgbClr val="26262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7172" name="文本框 5"/>
          <p:cNvSpPr>
            <a:spLocks noChangeArrowheads="1"/>
          </p:cNvSpPr>
          <p:nvPr/>
        </p:nvSpPr>
        <p:spPr bwMode="auto">
          <a:xfrm>
            <a:off x="633730" y="130175"/>
            <a:ext cx="475742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导入选课具体操作演示</a:t>
            </a:r>
            <a:r>
              <a:rPr lang="en-US" altLang="zh-CN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——PC</a:t>
            </a:r>
          </a:p>
        </p:txBody>
      </p:sp>
      <p:pic>
        <p:nvPicPr>
          <p:cNvPr id="5125" name="图片 6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65100" y="123825"/>
            <a:ext cx="468313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图片 1" descr="中文logo黑底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36990" y="-458470"/>
            <a:ext cx="3214034" cy="180001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83690" y="905510"/>
            <a:ext cx="4903404" cy="5400040"/>
          </a:xfrm>
          <a:prstGeom prst="rect">
            <a:avLst/>
          </a:prstGeom>
          <a:ln w="12700" cmpd="sng">
            <a:solidFill>
              <a:schemeClr val="tx1"/>
            </a:solidFill>
            <a:prstDash val="solid"/>
          </a:ln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28205" y="915035"/>
            <a:ext cx="4581640" cy="5400040"/>
          </a:xfrm>
          <a:prstGeom prst="rect">
            <a:avLst/>
          </a:prstGeom>
          <a:ln w="12700" cmpd="sng">
            <a:solidFill>
              <a:schemeClr val="tx1"/>
            </a:solidFill>
            <a:prstDash val="solid"/>
          </a:ln>
        </p:spPr>
      </p:pic>
      <p:sp>
        <p:nvSpPr>
          <p:cNvPr id="5" name="矩形 4"/>
          <p:cNvSpPr/>
          <p:nvPr/>
        </p:nvSpPr>
        <p:spPr>
          <a:xfrm>
            <a:off x="165100" y="915035"/>
            <a:ext cx="1203960" cy="70675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40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新生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104140" y="1621790"/>
            <a:ext cx="1325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名单已导入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1" dur="500" tmFilter="0,0; .5, 1; 1, 1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 bldLvl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矩形 3"/>
          <p:cNvSpPr>
            <a:spLocks noChangeArrowheads="1"/>
          </p:cNvSpPr>
          <p:nvPr/>
        </p:nvSpPr>
        <p:spPr bwMode="auto">
          <a:xfrm>
            <a:off x="0" y="6496050"/>
            <a:ext cx="12192000" cy="361950"/>
          </a:xfrm>
          <a:prstGeom prst="rect">
            <a:avLst/>
          </a:prstGeom>
          <a:solidFill>
            <a:srgbClr val="26262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3" name="矩形 4"/>
          <p:cNvSpPr>
            <a:spLocks noChangeArrowheads="1"/>
          </p:cNvSpPr>
          <p:nvPr/>
        </p:nvSpPr>
        <p:spPr bwMode="auto">
          <a:xfrm>
            <a:off x="0" y="0"/>
            <a:ext cx="12192000" cy="714375"/>
          </a:xfrm>
          <a:prstGeom prst="rect">
            <a:avLst/>
          </a:prstGeom>
          <a:solidFill>
            <a:srgbClr val="26262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7172" name="文本框 5"/>
          <p:cNvSpPr>
            <a:spLocks noChangeArrowheads="1"/>
          </p:cNvSpPr>
          <p:nvPr/>
        </p:nvSpPr>
        <p:spPr bwMode="auto">
          <a:xfrm>
            <a:off x="633730" y="130175"/>
            <a:ext cx="475742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导入选课具体操作演示</a:t>
            </a:r>
            <a:r>
              <a:rPr lang="en-US" altLang="zh-CN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——PC</a:t>
            </a:r>
          </a:p>
        </p:txBody>
      </p:sp>
      <p:pic>
        <p:nvPicPr>
          <p:cNvPr id="5125" name="图片 6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65100" y="123825"/>
            <a:ext cx="468313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图片 1" descr="中文logo黑底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36990" y="-458470"/>
            <a:ext cx="3214034" cy="180001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63650" y="905510"/>
            <a:ext cx="4344546" cy="5400040"/>
          </a:xfrm>
          <a:prstGeom prst="rect">
            <a:avLst/>
          </a:prstGeom>
          <a:ln w="12700" cmpd="sng">
            <a:solidFill>
              <a:schemeClr val="tx1"/>
            </a:solidFill>
            <a:prstDash val="solid"/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48145" y="905510"/>
            <a:ext cx="4403645" cy="5400040"/>
          </a:xfrm>
          <a:prstGeom prst="rect">
            <a:avLst/>
          </a:prstGeom>
          <a:ln w="12700" cmpd="sng">
            <a:solidFill>
              <a:schemeClr val="tx1"/>
            </a:solidFill>
            <a:prstDash val="solid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1" dur="500" tmFilter="0,0; .5, 1; 1, 1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 bldLvl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矩形 3"/>
          <p:cNvSpPr>
            <a:spLocks noChangeArrowheads="1"/>
          </p:cNvSpPr>
          <p:nvPr/>
        </p:nvSpPr>
        <p:spPr bwMode="auto">
          <a:xfrm>
            <a:off x="0" y="6496050"/>
            <a:ext cx="12192000" cy="361950"/>
          </a:xfrm>
          <a:prstGeom prst="rect">
            <a:avLst/>
          </a:prstGeom>
          <a:solidFill>
            <a:srgbClr val="26262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3" name="矩形 4"/>
          <p:cNvSpPr>
            <a:spLocks noChangeArrowheads="1"/>
          </p:cNvSpPr>
          <p:nvPr/>
        </p:nvSpPr>
        <p:spPr bwMode="auto">
          <a:xfrm>
            <a:off x="0" y="0"/>
            <a:ext cx="12192000" cy="714375"/>
          </a:xfrm>
          <a:prstGeom prst="rect">
            <a:avLst/>
          </a:prstGeom>
          <a:solidFill>
            <a:srgbClr val="26262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7172" name="文本框 5"/>
          <p:cNvSpPr>
            <a:spLocks noChangeArrowheads="1"/>
          </p:cNvSpPr>
          <p:nvPr/>
        </p:nvSpPr>
        <p:spPr bwMode="auto">
          <a:xfrm>
            <a:off x="633730" y="130175"/>
            <a:ext cx="475742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导入选课具体操作演示</a:t>
            </a:r>
            <a:r>
              <a:rPr lang="en-US" altLang="zh-CN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——PC</a:t>
            </a:r>
          </a:p>
        </p:txBody>
      </p:sp>
      <p:pic>
        <p:nvPicPr>
          <p:cNvPr id="5125" name="图片 6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65100" y="123825"/>
            <a:ext cx="468313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图片 1" descr="中文logo黑底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36990" y="-458470"/>
            <a:ext cx="3214034" cy="180001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300" y="887095"/>
            <a:ext cx="11734343" cy="5400040"/>
          </a:xfrm>
          <a:prstGeom prst="rect">
            <a:avLst/>
          </a:prstGeom>
          <a:ln w="12700" cmpd="sng">
            <a:solidFill>
              <a:schemeClr val="tx1"/>
            </a:solidFill>
            <a:prstDash val="solid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1" dur="500" tmFilter="0,0; .5, 1; 1, 1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 bldLvl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矩形 3"/>
          <p:cNvSpPr>
            <a:spLocks noChangeArrowheads="1"/>
          </p:cNvSpPr>
          <p:nvPr/>
        </p:nvSpPr>
        <p:spPr bwMode="auto">
          <a:xfrm>
            <a:off x="0" y="6496050"/>
            <a:ext cx="12192000" cy="361950"/>
          </a:xfrm>
          <a:prstGeom prst="rect">
            <a:avLst/>
          </a:prstGeom>
          <a:solidFill>
            <a:srgbClr val="26262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3" name="矩形 4"/>
          <p:cNvSpPr>
            <a:spLocks noChangeArrowheads="1"/>
          </p:cNvSpPr>
          <p:nvPr/>
        </p:nvSpPr>
        <p:spPr bwMode="auto">
          <a:xfrm>
            <a:off x="0" y="0"/>
            <a:ext cx="12192000" cy="714375"/>
          </a:xfrm>
          <a:prstGeom prst="rect">
            <a:avLst/>
          </a:prstGeom>
          <a:solidFill>
            <a:srgbClr val="26262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7172" name="文本框 5"/>
          <p:cNvSpPr>
            <a:spLocks noChangeArrowheads="1"/>
          </p:cNvSpPr>
          <p:nvPr/>
        </p:nvSpPr>
        <p:spPr bwMode="auto">
          <a:xfrm>
            <a:off x="633730" y="130175"/>
            <a:ext cx="475742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导入选课具体操作演示</a:t>
            </a:r>
            <a:r>
              <a:rPr lang="en-US" altLang="zh-CN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——PC</a:t>
            </a:r>
          </a:p>
        </p:txBody>
      </p:sp>
      <p:pic>
        <p:nvPicPr>
          <p:cNvPr id="5125" name="图片 6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65100" y="123825"/>
            <a:ext cx="468313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图片 1" descr="中文logo黑底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36990" y="-458470"/>
            <a:ext cx="3214034" cy="1800013"/>
          </a:xfrm>
          <a:prstGeom prst="rect">
            <a:avLst/>
          </a:prstGeom>
        </p:spPr>
      </p:pic>
      <p:pic>
        <p:nvPicPr>
          <p:cNvPr id="4" name="图片 3" descr="C:\Users\黄正纲\Desktop\2018秋冬学期注册登录PPT截图\导入选课素材库\PC学堂首页.jpgPC学堂首页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455930" y="905510"/>
            <a:ext cx="11246485" cy="5400040"/>
          </a:xfrm>
          <a:prstGeom prst="rect">
            <a:avLst/>
          </a:prstGeom>
          <a:ln w="12700" cmpd="sng">
            <a:solidFill>
              <a:schemeClr val="tx1"/>
            </a:solidFill>
            <a:prstDash val="solid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1" dur="500" tmFilter="0,0; .5, 1; 1, 1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 bldLvl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矩形 3"/>
          <p:cNvSpPr>
            <a:spLocks noChangeArrowheads="1"/>
          </p:cNvSpPr>
          <p:nvPr/>
        </p:nvSpPr>
        <p:spPr bwMode="auto">
          <a:xfrm>
            <a:off x="0" y="6496050"/>
            <a:ext cx="12192000" cy="361950"/>
          </a:xfrm>
          <a:prstGeom prst="rect">
            <a:avLst/>
          </a:prstGeom>
          <a:solidFill>
            <a:srgbClr val="26262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3" name="矩形 4"/>
          <p:cNvSpPr>
            <a:spLocks noChangeArrowheads="1"/>
          </p:cNvSpPr>
          <p:nvPr/>
        </p:nvSpPr>
        <p:spPr bwMode="auto">
          <a:xfrm>
            <a:off x="0" y="0"/>
            <a:ext cx="12192000" cy="714375"/>
          </a:xfrm>
          <a:prstGeom prst="rect">
            <a:avLst/>
          </a:prstGeom>
          <a:solidFill>
            <a:srgbClr val="26262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7172" name="文本框 5"/>
          <p:cNvSpPr>
            <a:spLocks noChangeArrowheads="1"/>
          </p:cNvSpPr>
          <p:nvPr/>
        </p:nvSpPr>
        <p:spPr bwMode="auto">
          <a:xfrm>
            <a:off x="633730" y="130175"/>
            <a:ext cx="475742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导入选课具体操作演示</a:t>
            </a:r>
            <a:r>
              <a:rPr lang="en-US" altLang="zh-CN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——PC</a:t>
            </a:r>
          </a:p>
        </p:txBody>
      </p:sp>
      <p:pic>
        <p:nvPicPr>
          <p:cNvPr id="5125" name="图片 6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65100" y="123825"/>
            <a:ext cx="468313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图片 1" descr="中文logo黑底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36990" y="-458470"/>
            <a:ext cx="3214034" cy="1800013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65100" y="915035"/>
            <a:ext cx="1203960" cy="70675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40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新生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104140" y="1621790"/>
            <a:ext cx="1325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名单未导入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8155" y="915035"/>
            <a:ext cx="4628605" cy="5400040"/>
          </a:xfrm>
          <a:prstGeom prst="rect">
            <a:avLst/>
          </a:prstGeom>
          <a:ln w="12700" cmpd="sng">
            <a:solidFill>
              <a:schemeClr val="tx1"/>
            </a:solidFill>
            <a:prstDash val="solid"/>
          </a:ln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87870" y="915035"/>
            <a:ext cx="4467120" cy="5400040"/>
          </a:xfrm>
          <a:prstGeom prst="rect">
            <a:avLst/>
          </a:prstGeom>
          <a:ln w="12700" cmpd="sng">
            <a:solidFill>
              <a:schemeClr val="tx1"/>
            </a:solidFill>
            <a:prstDash val="solid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1" dur="500" tmFilter="0,0; .5, 1; 1, 1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 bldLvl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矩形 3"/>
          <p:cNvSpPr>
            <a:spLocks noChangeArrowheads="1"/>
          </p:cNvSpPr>
          <p:nvPr/>
        </p:nvSpPr>
        <p:spPr bwMode="auto">
          <a:xfrm>
            <a:off x="0" y="6496050"/>
            <a:ext cx="12192000" cy="361950"/>
          </a:xfrm>
          <a:prstGeom prst="rect">
            <a:avLst/>
          </a:prstGeom>
          <a:solidFill>
            <a:srgbClr val="26262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3" name="矩形 4"/>
          <p:cNvSpPr>
            <a:spLocks noChangeArrowheads="1"/>
          </p:cNvSpPr>
          <p:nvPr/>
        </p:nvSpPr>
        <p:spPr bwMode="auto">
          <a:xfrm>
            <a:off x="0" y="0"/>
            <a:ext cx="12192000" cy="714375"/>
          </a:xfrm>
          <a:prstGeom prst="rect">
            <a:avLst/>
          </a:prstGeom>
          <a:solidFill>
            <a:srgbClr val="26262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7172" name="文本框 5"/>
          <p:cNvSpPr>
            <a:spLocks noChangeArrowheads="1"/>
          </p:cNvSpPr>
          <p:nvPr/>
        </p:nvSpPr>
        <p:spPr bwMode="auto">
          <a:xfrm>
            <a:off x="633730" y="130175"/>
            <a:ext cx="475742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导入选课具体操作演示</a:t>
            </a:r>
            <a:r>
              <a:rPr lang="en-US" altLang="zh-CN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——PC</a:t>
            </a:r>
          </a:p>
        </p:txBody>
      </p:sp>
      <p:pic>
        <p:nvPicPr>
          <p:cNvPr id="5125" name="图片 6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65100" y="123825"/>
            <a:ext cx="468313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图片 1" descr="中文logo黑底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36990" y="-458470"/>
            <a:ext cx="3214034" cy="180001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6305" y="905510"/>
            <a:ext cx="4344546" cy="5400040"/>
          </a:xfrm>
          <a:prstGeom prst="rect">
            <a:avLst/>
          </a:prstGeom>
          <a:ln w="12700" cmpd="sng">
            <a:solidFill>
              <a:schemeClr val="tx1"/>
            </a:solidFill>
            <a:prstDash val="solid"/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48145" y="905510"/>
            <a:ext cx="4403645" cy="5400040"/>
          </a:xfrm>
          <a:prstGeom prst="rect">
            <a:avLst/>
          </a:prstGeom>
          <a:ln w="12700" cmpd="sng">
            <a:solidFill>
              <a:schemeClr val="tx1"/>
            </a:solidFill>
            <a:prstDash val="solid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1" dur="500" tmFilter="0,0; .5, 1; 1, 1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 bldLvl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矩形 3"/>
          <p:cNvSpPr>
            <a:spLocks noChangeArrowheads="1"/>
          </p:cNvSpPr>
          <p:nvPr/>
        </p:nvSpPr>
        <p:spPr bwMode="auto">
          <a:xfrm>
            <a:off x="0" y="6496050"/>
            <a:ext cx="12192000" cy="361950"/>
          </a:xfrm>
          <a:prstGeom prst="rect">
            <a:avLst/>
          </a:prstGeom>
          <a:solidFill>
            <a:srgbClr val="26262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3" name="矩形 4"/>
          <p:cNvSpPr>
            <a:spLocks noChangeArrowheads="1"/>
          </p:cNvSpPr>
          <p:nvPr/>
        </p:nvSpPr>
        <p:spPr bwMode="auto">
          <a:xfrm>
            <a:off x="0" y="0"/>
            <a:ext cx="12192000" cy="714375"/>
          </a:xfrm>
          <a:prstGeom prst="rect">
            <a:avLst/>
          </a:prstGeom>
          <a:solidFill>
            <a:srgbClr val="26262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7172" name="文本框 5"/>
          <p:cNvSpPr>
            <a:spLocks noChangeArrowheads="1"/>
          </p:cNvSpPr>
          <p:nvPr/>
        </p:nvSpPr>
        <p:spPr bwMode="auto">
          <a:xfrm>
            <a:off x="633730" y="130175"/>
            <a:ext cx="475742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导入选课具体操作演示</a:t>
            </a:r>
            <a:r>
              <a:rPr lang="en-US" altLang="zh-CN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——PC</a:t>
            </a:r>
          </a:p>
        </p:txBody>
      </p:sp>
      <p:pic>
        <p:nvPicPr>
          <p:cNvPr id="5125" name="图片 6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65100" y="123825"/>
            <a:ext cx="468313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图片 1" descr="中文logo黑底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36990" y="-458470"/>
            <a:ext cx="3214034" cy="1800013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6415" y="904875"/>
            <a:ext cx="11320641" cy="5400040"/>
          </a:xfrm>
          <a:prstGeom prst="rect">
            <a:avLst/>
          </a:prstGeom>
          <a:ln w="12700" cmpd="sng">
            <a:solidFill>
              <a:schemeClr val="tx1"/>
            </a:solidFill>
            <a:prstDash val="solid"/>
          </a:ln>
        </p:spPr>
      </p:pic>
      <p:sp>
        <p:nvSpPr>
          <p:cNvPr id="9" name="矩形 8"/>
          <p:cNvSpPr/>
          <p:nvPr/>
        </p:nvSpPr>
        <p:spPr>
          <a:xfrm>
            <a:off x="5525135" y="4142105"/>
            <a:ext cx="3411855" cy="7067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zh-CN" altLang="en-US" sz="4000" b="1"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等待名单导入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1" dur="500" tmFilter="0,0; .5, 1; 1, 1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 bldLvl="0" autoUpdateAnimBg="0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矩形 11"/>
          <p:cNvSpPr>
            <a:spLocks noChangeArrowheads="1"/>
          </p:cNvSpPr>
          <p:nvPr/>
        </p:nvSpPr>
        <p:spPr bwMode="auto">
          <a:xfrm>
            <a:off x="0" y="6496050"/>
            <a:ext cx="12192000" cy="361950"/>
          </a:xfrm>
          <a:prstGeom prst="rect">
            <a:avLst/>
          </a:prstGeom>
          <a:solidFill>
            <a:srgbClr val="26262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100" name="矩形 16"/>
          <p:cNvSpPr>
            <a:spLocks noChangeArrowheads="1"/>
          </p:cNvSpPr>
          <p:nvPr/>
        </p:nvSpPr>
        <p:spPr bwMode="auto">
          <a:xfrm>
            <a:off x="0" y="0"/>
            <a:ext cx="12192000" cy="714375"/>
          </a:xfrm>
          <a:prstGeom prst="rect">
            <a:avLst/>
          </a:prstGeom>
          <a:solidFill>
            <a:srgbClr val="26262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6149" name="文本框 17"/>
          <p:cNvSpPr>
            <a:spLocks noChangeArrowheads="1"/>
          </p:cNvSpPr>
          <p:nvPr/>
        </p:nvSpPr>
        <p:spPr bwMode="auto">
          <a:xfrm>
            <a:off x="633413" y="130175"/>
            <a:ext cx="266541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目录</a:t>
            </a:r>
          </a:p>
        </p:txBody>
      </p:sp>
      <p:pic>
        <p:nvPicPr>
          <p:cNvPr id="4102" name="图片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65100" y="123825"/>
            <a:ext cx="468313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151" name="Group 7"/>
          <p:cNvGrpSpPr/>
          <p:nvPr/>
        </p:nvGrpSpPr>
        <p:grpSpPr bwMode="auto">
          <a:xfrm>
            <a:off x="4382114" y="946150"/>
            <a:ext cx="7427512" cy="5549900"/>
            <a:chOff x="-53361" y="0"/>
            <a:chExt cx="7427499" cy="5549206"/>
          </a:xfrm>
        </p:grpSpPr>
        <p:pic>
          <p:nvPicPr>
            <p:cNvPr id="4104" name="图片 80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-53361" y="2118695"/>
              <a:ext cx="7427499" cy="34305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105" name="Group 9"/>
            <p:cNvGrpSpPr/>
            <p:nvPr/>
          </p:nvGrpSpPr>
          <p:grpSpPr bwMode="auto">
            <a:xfrm>
              <a:off x="8890" y="0"/>
              <a:ext cx="6199000" cy="2887506"/>
              <a:chOff x="11799" y="0"/>
              <a:chExt cx="8227329" cy="3832305"/>
            </a:xfrm>
          </p:grpSpPr>
          <p:sp>
            <p:nvSpPr>
              <p:cNvPr id="4106" name="TextBox 6"/>
              <p:cNvSpPr>
                <a:spLocks noChangeArrowheads="1"/>
              </p:cNvSpPr>
              <p:nvPr/>
            </p:nvSpPr>
            <p:spPr bwMode="auto">
              <a:xfrm>
                <a:off x="11799" y="2757060"/>
                <a:ext cx="2264888" cy="10752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algn="ctr" eaLnBrk="1" hangingPunct="1">
                  <a:lnSpc>
                    <a:spcPct val="13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r>
                  <a:rPr lang="zh-CN" altLang="en-US" sz="1800" b="1" dirty="0">
                    <a:latin typeface="微软雅黑" panose="020B0503020204020204" pitchFamily="34" charset="-122"/>
                    <a:ea typeface="微软雅黑" panose="020B0503020204020204" pitchFamily="34" charset="-122"/>
                    <a:sym typeface="+mn-ea"/>
                  </a:rPr>
                  <a:t>导入选课</a:t>
                </a:r>
              </a:p>
              <a:p>
                <a:pPr algn="ctr" eaLnBrk="1" hangingPunct="1">
                  <a:lnSpc>
                    <a:spcPct val="13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r>
                  <a:rPr lang="zh-CN" altLang="en-US" sz="1800" b="1" dirty="0">
                    <a:latin typeface="微软雅黑" panose="020B0503020204020204" pitchFamily="34" charset="-122"/>
                    <a:ea typeface="微软雅黑" panose="020B0503020204020204" pitchFamily="34" charset="-122"/>
                    <a:sym typeface="+mn-ea"/>
                  </a:rPr>
                  <a:t>注册登录流程</a:t>
                </a:r>
                <a:endParaRPr lang="zh-CN" altLang="en-US" sz="1800" b="1">
                  <a:latin typeface="方正正准黑简体" panose="02000000000000000000" pitchFamily="2" charset="-122"/>
                  <a:ea typeface="方正正准黑简体" panose="02000000000000000000" pitchFamily="2" charset="-122"/>
                  <a:sym typeface="方正正准黑简体" panose="02000000000000000000" pitchFamily="2" charset="-122"/>
                </a:endParaRPr>
              </a:p>
            </p:txBody>
          </p:sp>
          <p:sp>
            <p:nvSpPr>
              <p:cNvPr id="4107" name="TextBox 6"/>
              <p:cNvSpPr>
                <a:spLocks noChangeArrowheads="1"/>
              </p:cNvSpPr>
              <p:nvPr/>
            </p:nvSpPr>
            <p:spPr bwMode="auto">
              <a:xfrm>
                <a:off x="3719655" y="1167852"/>
                <a:ext cx="2264886" cy="10752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algn="ctr" eaLnBrk="1" hangingPunct="1">
                  <a:lnSpc>
                    <a:spcPct val="13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r>
                  <a:rPr lang="zh-CN" altLang="en-US" sz="1800" b="1" dirty="0">
                    <a:latin typeface="微软雅黑" panose="020B0503020204020204" pitchFamily="34" charset="-122"/>
                    <a:ea typeface="微软雅黑" panose="020B0503020204020204" pitchFamily="34" charset="-122"/>
                    <a:sym typeface="+mn-ea"/>
                  </a:rPr>
                  <a:t>导入选课</a:t>
                </a:r>
              </a:p>
              <a:p>
                <a:pPr algn="ctr" eaLnBrk="1" hangingPunct="1">
                  <a:lnSpc>
                    <a:spcPct val="13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r>
                  <a:rPr lang="zh-CN" altLang="en-US" sz="1800" b="1" dirty="0">
                    <a:latin typeface="微软雅黑" panose="020B0503020204020204" pitchFamily="34" charset="-122"/>
                    <a:ea typeface="微软雅黑" panose="020B0503020204020204" pitchFamily="34" charset="-122"/>
                    <a:sym typeface="+mn-ea"/>
                  </a:rPr>
                  <a:t>具体操作演示</a:t>
                </a:r>
                <a:endParaRPr lang="zh-CN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4108" name="TextBox 6"/>
              <p:cNvSpPr>
                <a:spLocks noChangeArrowheads="1"/>
              </p:cNvSpPr>
              <p:nvPr/>
            </p:nvSpPr>
            <p:spPr bwMode="auto">
              <a:xfrm>
                <a:off x="5974242" y="2807389"/>
                <a:ext cx="2264886" cy="5982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algn="ctr" eaLnBrk="1" hangingPunct="1">
                  <a:lnSpc>
                    <a:spcPct val="13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r>
                  <a:rPr lang="zh-CN" altLang="en-US" sz="1800" b="1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常见问题</a:t>
                </a:r>
              </a:p>
            </p:txBody>
          </p:sp>
          <p:sp>
            <p:nvSpPr>
              <p:cNvPr id="4110" name="椭圆 86"/>
              <p:cNvSpPr>
                <a:spLocks noChangeArrowheads="1"/>
              </p:cNvSpPr>
              <p:nvPr/>
            </p:nvSpPr>
            <p:spPr bwMode="auto">
              <a:xfrm>
                <a:off x="569110" y="1556166"/>
                <a:ext cx="1224299" cy="122429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42719B"/>
                    </a:solidFill>
                    <a:bevel/>
                  </a14:hiddenLine>
                </a:ext>
              </a:extLst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chemeClr val="bg1"/>
                  </a:solidFill>
                  <a:latin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4111" name="椭圆 87"/>
              <p:cNvSpPr>
                <a:spLocks noChangeArrowheads="1"/>
              </p:cNvSpPr>
              <p:nvPr/>
            </p:nvSpPr>
            <p:spPr bwMode="auto">
              <a:xfrm>
                <a:off x="4229650" y="0"/>
                <a:ext cx="1224299" cy="122429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42719B"/>
                    </a:solidFill>
                    <a:bevel/>
                  </a14:hiddenLine>
                </a:ext>
              </a:extLst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4112" name="椭圆 88"/>
              <p:cNvSpPr>
                <a:spLocks noChangeArrowheads="1"/>
              </p:cNvSpPr>
              <p:nvPr/>
            </p:nvSpPr>
            <p:spPr bwMode="auto">
              <a:xfrm>
                <a:off x="6550641" y="1669966"/>
                <a:ext cx="1224299" cy="122429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42719B"/>
                    </a:solidFill>
                    <a:bevel/>
                  </a14:hiddenLine>
                </a:ext>
              </a:extLst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4114" name="矩形 90"/>
              <p:cNvSpPr>
                <a:spLocks noChangeArrowheads="1"/>
              </p:cNvSpPr>
              <p:nvPr/>
            </p:nvSpPr>
            <p:spPr bwMode="auto">
              <a:xfrm>
                <a:off x="904863" y="1735791"/>
                <a:ext cx="479115" cy="8578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r>
                  <a:rPr lang="en-US" altLang="zh-CN" sz="3600">
                    <a:solidFill>
                      <a:srgbClr val="000000"/>
                    </a:solidFill>
                    <a:latin typeface="Impact" panose="020B0806030902050204" pitchFamily="34" charset="0"/>
                    <a:ea typeface="方正正大黑简体" panose="02000000000000000000" pitchFamily="2" charset="-122"/>
                    <a:sym typeface="Impact" panose="020B0806030902050204" pitchFamily="34" charset="0"/>
                  </a:rPr>
                  <a:t>1</a:t>
                </a:r>
                <a:endParaRPr lang="zh-CN" altLang="en-US" sz="3600">
                  <a:solidFill>
                    <a:srgbClr val="000000"/>
                  </a:solidFill>
                  <a:latin typeface="Impact" panose="020B0806030902050204" pitchFamily="34" charset="0"/>
                  <a:ea typeface="方正正大黑简体" panose="02000000000000000000" pitchFamily="2" charset="-122"/>
                  <a:sym typeface="Impact" panose="020B0806030902050204" pitchFamily="34" charset="0"/>
                </a:endParaRPr>
              </a:p>
            </p:txBody>
          </p:sp>
          <p:sp>
            <p:nvSpPr>
              <p:cNvPr id="4115" name="矩形 91"/>
              <p:cNvSpPr>
                <a:spLocks noChangeArrowheads="1"/>
              </p:cNvSpPr>
              <p:nvPr/>
            </p:nvSpPr>
            <p:spPr bwMode="auto">
              <a:xfrm>
                <a:off x="4581291" y="152193"/>
                <a:ext cx="553579" cy="8578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r>
                  <a:rPr lang="en-US" altLang="zh-CN" sz="3600">
                    <a:solidFill>
                      <a:srgbClr val="000000"/>
                    </a:solidFill>
                    <a:latin typeface="Impact" panose="020B0806030902050204" pitchFamily="34" charset="0"/>
                    <a:ea typeface="方正正大黑简体" panose="02000000000000000000" pitchFamily="2" charset="-122"/>
                    <a:sym typeface="Impact" panose="020B0806030902050204" pitchFamily="34" charset="0"/>
                  </a:rPr>
                  <a:t>2</a:t>
                </a:r>
                <a:endParaRPr lang="zh-CN" altLang="en-US" sz="3600">
                  <a:solidFill>
                    <a:srgbClr val="000000"/>
                  </a:solidFill>
                  <a:latin typeface="Impact" panose="020B0806030902050204" pitchFamily="34" charset="0"/>
                  <a:ea typeface="方正正大黑简体" panose="02000000000000000000" pitchFamily="2" charset="-122"/>
                  <a:sym typeface="Impact" panose="020B0806030902050204" pitchFamily="34" charset="0"/>
                </a:endParaRPr>
              </a:p>
            </p:txBody>
          </p:sp>
          <p:sp>
            <p:nvSpPr>
              <p:cNvPr id="4116" name="矩形 92"/>
              <p:cNvSpPr>
                <a:spLocks noChangeArrowheads="1"/>
              </p:cNvSpPr>
              <p:nvPr/>
            </p:nvSpPr>
            <p:spPr bwMode="auto">
              <a:xfrm>
                <a:off x="6834524" y="1861059"/>
                <a:ext cx="570599" cy="8578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r>
                  <a:rPr lang="en-US" altLang="zh-CN" sz="3600">
                    <a:solidFill>
                      <a:srgbClr val="000000"/>
                    </a:solidFill>
                    <a:latin typeface="Impact" panose="020B0806030902050204" pitchFamily="34" charset="0"/>
                    <a:ea typeface="方正正大黑简体" panose="02000000000000000000" pitchFamily="2" charset="-122"/>
                    <a:sym typeface="Impact" panose="020B0806030902050204" pitchFamily="34" charset="0"/>
                  </a:rPr>
                  <a:t>3</a:t>
                </a:r>
                <a:endParaRPr lang="zh-CN" altLang="en-US" sz="3600">
                  <a:solidFill>
                    <a:srgbClr val="000000"/>
                  </a:solidFill>
                  <a:latin typeface="Impact" panose="020B0806030902050204" pitchFamily="34" charset="0"/>
                  <a:ea typeface="方正正大黑简体" panose="02000000000000000000" pitchFamily="2" charset="-122"/>
                  <a:sym typeface="Impact" panose="020B0806030902050204" pitchFamily="34" charset="0"/>
                </a:endParaRPr>
              </a:p>
            </p:txBody>
          </p:sp>
          <p:sp>
            <p:nvSpPr>
              <p:cNvPr id="4118" name="直接连接符 94"/>
              <p:cNvSpPr>
                <a:spLocks noChangeShapeType="1"/>
              </p:cNvSpPr>
              <p:nvPr/>
            </p:nvSpPr>
            <p:spPr bwMode="auto">
              <a:xfrm flipV="1">
                <a:off x="1814001" y="612150"/>
                <a:ext cx="2415649" cy="1491288"/>
              </a:xfrm>
              <a:prstGeom prst="line">
                <a:avLst/>
              </a:prstGeom>
              <a:noFill/>
              <a:ln w="38100">
                <a:solidFill>
                  <a:srgbClr val="A5A5A5"/>
                </a:solidFill>
                <a:prstDash val="sysDash"/>
                <a:beve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cxnSp>
            <p:nvCxnSpPr>
              <p:cNvPr id="4119" name="直接连接符 95"/>
              <p:cNvCxnSpPr>
                <a:cxnSpLocks noChangeShapeType="1"/>
                <a:stCxn id="4111" idx="6"/>
                <a:endCxn id="4112" idx="1"/>
              </p:cNvCxnSpPr>
              <p:nvPr/>
            </p:nvCxnSpPr>
            <p:spPr bwMode="auto">
              <a:xfrm>
                <a:off x="5453949" y="612150"/>
                <a:ext cx="1275986" cy="1237110"/>
              </a:xfrm>
              <a:prstGeom prst="line">
                <a:avLst/>
              </a:prstGeom>
              <a:noFill/>
              <a:ln w="38100">
                <a:solidFill>
                  <a:srgbClr val="A5A5A5"/>
                </a:solidFill>
                <a:prstDash val="sysDash"/>
                <a:beve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pic>
        <p:nvPicPr>
          <p:cNvPr id="14339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93675" y="1543685"/>
            <a:ext cx="4714875" cy="4714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图片 1" descr="中文logo黑底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36990" y="-458470"/>
            <a:ext cx="3214034" cy="18000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1" dur="500" tmFilter="0,0; .5, 1; 1, 1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5" dur="1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9" grpId="0" bldLvl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C:\Users\黄正纲\Desktop\2018秋冬学期注册登录PPT截图\导入选课素材库\PC学堂首页.jpgPC学堂首页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406961" y="3491230"/>
            <a:ext cx="6256846" cy="3004522"/>
          </a:xfrm>
          <a:prstGeom prst="rect">
            <a:avLst/>
          </a:prstGeom>
          <a:ln w="12700" cmpd="sng">
            <a:solidFill>
              <a:schemeClr val="tx1"/>
            </a:solidFill>
            <a:prstDash val="solid"/>
          </a:ln>
        </p:spPr>
      </p:pic>
      <p:sp>
        <p:nvSpPr>
          <p:cNvPr id="5122" name="矩形 3"/>
          <p:cNvSpPr>
            <a:spLocks noChangeArrowheads="1"/>
          </p:cNvSpPr>
          <p:nvPr/>
        </p:nvSpPr>
        <p:spPr bwMode="auto">
          <a:xfrm>
            <a:off x="0" y="6496050"/>
            <a:ext cx="12192000" cy="361950"/>
          </a:xfrm>
          <a:prstGeom prst="rect">
            <a:avLst/>
          </a:prstGeom>
          <a:solidFill>
            <a:srgbClr val="26262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3" name="矩形 4"/>
          <p:cNvSpPr>
            <a:spLocks noChangeArrowheads="1"/>
          </p:cNvSpPr>
          <p:nvPr/>
        </p:nvSpPr>
        <p:spPr bwMode="auto">
          <a:xfrm>
            <a:off x="0" y="0"/>
            <a:ext cx="12192000" cy="714375"/>
          </a:xfrm>
          <a:prstGeom prst="rect">
            <a:avLst/>
          </a:prstGeom>
          <a:solidFill>
            <a:srgbClr val="26262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7172" name="文本框 5"/>
          <p:cNvSpPr>
            <a:spLocks noChangeArrowheads="1"/>
          </p:cNvSpPr>
          <p:nvPr/>
        </p:nvSpPr>
        <p:spPr bwMode="auto">
          <a:xfrm>
            <a:off x="633730" y="130175"/>
            <a:ext cx="475742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导入选课具体操作演示</a:t>
            </a:r>
            <a:r>
              <a:rPr lang="en-US" altLang="zh-CN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——PC</a:t>
            </a:r>
          </a:p>
        </p:txBody>
      </p:sp>
      <p:pic>
        <p:nvPicPr>
          <p:cNvPr id="5125" name="图片 6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65100" y="123825"/>
            <a:ext cx="468313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图片 1" descr="中文logo黑底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36990" y="-458470"/>
            <a:ext cx="3214034" cy="1800013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65100" y="915035"/>
            <a:ext cx="1203960" cy="70675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40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老生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104140" y="1621790"/>
            <a:ext cx="1325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名单已导入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10665" y="1621790"/>
            <a:ext cx="3600026" cy="3914961"/>
          </a:xfrm>
          <a:prstGeom prst="rect">
            <a:avLst/>
          </a:prstGeom>
          <a:ln w="12700" cmpd="sng">
            <a:solidFill>
              <a:schemeClr val="tx1"/>
            </a:solidFill>
            <a:prstDash val="solid"/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07025" y="793750"/>
            <a:ext cx="6258082" cy="2880021"/>
          </a:xfrm>
          <a:prstGeom prst="rect">
            <a:avLst/>
          </a:prstGeom>
          <a:ln w="12700" cmpd="sng">
            <a:solidFill>
              <a:schemeClr val="tx1"/>
            </a:solidFill>
            <a:prstDash val="solid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1" dur="500" tmFilter="0,0; .5, 1; 1, 1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 bldLvl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矩形 3"/>
          <p:cNvSpPr>
            <a:spLocks noChangeArrowheads="1"/>
          </p:cNvSpPr>
          <p:nvPr/>
        </p:nvSpPr>
        <p:spPr bwMode="auto">
          <a:xfrm>
            <a:off x="0" y="6496050"/>
            <a:ext cx="12192000" cy="361950"/>
          </a:xfrm>
          <a:prstGeom prst="rect">
            <a:avLst/>
          </a:prstGeom>
          <a:solidFill>
            <a:srgbClr val="26262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3795" name="矩形 4"/>
          <p:cNvSpPr>
            <a:spLocks noChangeArrowheads="1"/>
          </p:cNvSpPr>
          <p:nvPr/>
        </p:nvSpPr>
        <p:spPr bwMode="auto">
          <a:xfrm>
            <a:off x="0" y="0"/>
            <a:ext cx="12192000" cy="714375"/>
          </a:xfrm>
          <a:prstGeom prst="rect">
            <a:avLst/>
          </a:prstGeom>
          <a:solidFill>
            <a:srgbClr val="26262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5844" name="文本框 5"/>
          <p:cNvSpPr>
            <a:spLocks noChangeArrowheads="1"/>
          </p:cNvSpPr>
          <p:nvPr/>
        </p:nvSpPr>
        <p:spPr bwMode="auto">
          <a:xfrm>
            <a:off x="633413" y="130175"/>
            <a:ext cx="266541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常见问题</a:t>
            </a:r>
          </a:p>
        </p:txBody>
      </p:sp>
      <p:pic>
        <p:nvPicPr>
          <p:cNvPr id="33797" name="图片 6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65100" y="123825"/>
            <a:ext cx="468313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5846" name="Group 6"/>
          <p:cNvGrpSpPr/>
          <p:nvPr/>
        </p:nvGrpSpPr>
        <p:grpSpPr bwMode="auto">
          <a:xfrm>
            <a:off x="1445895" y="1840865"/>
            <a:ext cx="9865360" cy="3975100"/>
            <a:chOff x="-2" y="0"/>
            <a:chExt cx="6954131" cy="3976357"/>
          </a:xfrm>
        </p:grpSpPr>
        <p:grpSp>
          <p:nvGrpSpPr>
            <p:cNvPr id="33800" name="Group 7"/>
            <p:cNvGrpSpPr/>
            <p:nvPr/>
          </p:nvGrpSpPr>
          <p:grpSpPr bwMode="auto">
            <a:xfrm rot="5400000">
              <a:off x="-843111" y="923973"/>
              <a:ext cx="3815853" cy="2129634"/>
              <a:chOff x="0" y="0"/>
              <a:chExt cx="4451440" cy="2484355"/>
            </a:xfrm>
          </p:grpSpPr>
          <p:sp>
            <p:nvSpPr>
              <p:cNvPr id="33817" name="Oval 5"/>
              <p:cNvSpPr>
                <a:spLocks noChangeArrowheads="1"/>
              </p:cNvSpPr>
              <p:nvPr/>
            </p:nvSpPr>
            <p:spPr bwMode="auto">
              <a:xfrm>
                <a:off x="0" y="1018689"/>
                <a:ext cx="4451440" cy="1465666"/>
              </a:xfrm>
              <a:prstGeom prst="ellipse">
                <a:avLst/>
              </a:prstGeom>
              <a:solidFill>
                <a:srgbClr val="2626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grpSp>
            <p:nvGrpSpPr>
              <p:cNvPr id="33818" name="Group 9"/>
              <p:cNvGrpSpPr/>
              <p:nvPr/>
            </p:nvGrpSpPr>
            <p:grpSpPr bwMode="auto">
              <a:xfrm>
                <a:off x="675528" y="0"/>
                <a:ext cx="3116262" cy="1992715"/>
                <a:chOff x="0" y="0"/>
                <a:chExt cx="3116262" cy="1992715"/>
              </a:xfrm>
            </p:grpSpPr>
            <p:grpSp>
              <p:nvGrpSpPr>
                <p:cNvPr id="33819" name="Group 10"/>
                <p:cNvGrpSpPr/>
                <p:nvPr/>
              </p:nvGrpSpPr>
              <p:grpSpPr bwMode="auto">
                <a:xfrm>
                  <a:off x="0" y="44664"/>
                  <a:ext cx="3116262" cy="1948051"/>
                  <a:chOff x="0" y="0"/>
                  <a:chExt cx="1089" cy="681"/>
                </a:xfrm>
              </p:grpSpPr>
              <p:sp>
                <p:nvSpPr>
                  <p:cNvPr id="33821" name="Freeform 11"/>
                  <p:cNvSpPr>
                    <a:spLocks noChangeArrowheads="1"/>
                  </p:cNvSpPr>
                  <p:nvPr/>
                </p:nvSpPr>
                <p:spPr bwMode="auto">
                  <a:xfrm>
                    <a:off x="0" y="0"/>
                    <a:ext cx="1089" cy="681"/>
                  </a:xfrm>
                  <a:custGeom>
                    <a:avLst/>
                    <a:gdLst>
                      <a:gd name="T0" fmla="*/ 218 w 1862"/>
                      <a:gd name="T1" fmla="*/ 109 h 1164"/>
                      <a:gd name="T2" fmla="*/ 217 w 1862"/>
                      <a:gd name="T3" fmla="*/ 112 h 1164"/>
                      <a:gd name="T4" fmla="*/ 215 w 1862"/>
                      <a:gd name="T5" fmla="*/ 115 h 1164"/>
                      <a:gd name="T6" fmla="*/ 213 w 1862"/>
                      <a:gd name="T7" fmla="*/ 117 h 1164"/>
                      <a:gd name="T8" fmla="*/ 209 w 1862"/>
                      <a:gd name="T9" fmla="*/ 119 h 1164"/>
                      <a:gd name="T10" fmla="*/ 199 w 1862"/>
                      <a:gd name="T11" fmla="*/ 124 h 1164"/>
                      <a:gd name="T12" fmla="*/ 186 w 1862"/>
                      <a:gd name="T13" fmla="*/ 128 h 1164"/>
                      <a:gd name="T14" fmla="*/ 170 w 1862"/>
                      <a:gd name="T15" fmla="*/ 132 h 1164"/>
                      <a:gd name="T16" fmla="*/ 151 w 1862"/>
                      <a:gd name="T17" fmla="*/ 134 h 1164"/>
                      <a:gd name="T18" fmla="*/ 130 w 1862"/>
                      <a:gd name="T19" fmla="*/ 136 h 1164"/>
                      <a:gd name="T20" fmla="*/ 109 w 1862"/>
                      <a:gd name="T21" fmla="*/ 136 h 1164"/>
                      <a:gd name="T22" fmla="*/ 98 w 1862"/>
                      <a:gd name="T23" fmla="*/ 136 h 1164"/>
                      <a:gd name="T24" fmla="*/ 76 w 1862"/>
                      <a:gd name="T25" fmla="*/ 135 h 1164"/>
                      <a:gd name="T26" fmla="*/ 57 w 1862"/>
                      <a:gd name="T27" fmla="*/ 133 h 1164"/>
                      <a:gd name="T28" fmla="*/ 40 w 1862"/>
                      <a:gd name="T29" fmla="*/ 130 h 1164"/>
                      <a:gd name="T30" fmla="*/ 25 w 1862"/>
                      <a:gd name="T31" fmla="*/ 126 h 1164"/>
                      <a:gd name="T32" fmla="*/ 13 w 1862"/>
                      <a:gd name="T33" fmla="*/ 122 h 1164"/>
                      <a:gd name="T34" fmla="*/ 6 w 1862"/>
                      <a:gd name="T35" fmla="*/ 118 h 1164"/>
                      <a:gd name="T36" fmla="*/ 4 w 1862"/>
                      <a:gd name="T37" fmla="*/ 116 h 1164"/>
                      <a:gd name="T38" fmla="*/ 1 w 1862"/>
                      <a:gd name="T39" fmla="*/ 114 h 1164"/>
                      <a:gd name="T40" fmla="*/ 1 w 1862"/>
                      <a:gd name="T41" fmla="*/ 110 h 1164"/>
                      <a:gd name="T42" fmla="*/ 0 w 1862"/>
                      <a:gd name="T43" fmla="*/ 109 h 1164"/>
                      <a:gd name="T44" fmla="*/ 1 w 1862"/>
                      <a:gd name="T45" fmla="*/ 98 h 1164"/>
                      <a:gd name="T46" fmla="*/ 2 w 1862"/>
                      <a:gd name="T47" fmla="*/ 87 h 1164"/>
                      <a:gd name="T48" fmla="*/ 5 w 1862"/>
                      <a:gd name="T49" fmla="*/ 77 h 1164"/>
                      <a:gd name="T50" fmla="*/ 9 w 1862"/>
                      <a:gd name="T51" fmla="*/ 67 h 1164"/>
                      <a:gd name="T52" fmla="*/ 13 w 1862"/>
                      <a:gd name="T53" fmla="*/ 57 h 1164"/>
                      <a:gd name="T54" fmla="*/ 19 w 1862"/>
                      <a:gd name="T55" fmla="*/ 48 h 1164"/>
                      <a:gd name="T56" fmla="*/ 25 w 1862"/>
                      <a:gd name="T57" fmla="*/ 40 h 1164"/>
                      <a:gd name="T58" fmla="*/ 32 w 1862"/>
                      <a:gd name="T59" fmla="*/ 32 h 1164"/>
                      <a:gd name="T60" fmla="*/ 40 w 1862"/>
                      <a:gd name="T61" fmla="*/ 25 h 1164"/>
                      <a:gd name="T62" fmla="*/ 48 w 1862"/>
                      <a:gd name="T63" fmla="*/ 19 h 1164"/>
                      <a:gd name="T64" fmla="*/ 57 w 1862"/>
                      <a:gd name="T65" fmla="*/ 13 h 1164"/>
                      <a:gd name="T66" fmla="*/ 66 w 1862"/>
                      <a:gd name="T67" fmla="*/ 9 h 1164"/>
                      <a:gd name="T68" fmla="*/ 76 w 1862"/>
                      <a:gd name="T69" fmla="*/ 5 h 1164"/>
                      <a:gd name="T70" fmla="*/ 87 w 1862"/>
                      <a:gd name="T71" fmla="*/ 2 h 1164"/>
                      <a:gd name="T72" fmla="*/ 98 w 1862"/>
                      <a:gd name="T73" fmla="*/ 1 h 1164"/>
                      <a:gd name="T74" fmla="*/ 109 w 1862"/>
                      <a:gd name="T75" fmla="*/ 0 h 1164"/>
                      <a:gd name="T76" fmla="*/ 115 w 1862"/>
                      <a:gd name="T77" fmla="*/ 0 h 1164"/>
                      <a:gd name="T78" fmla="*/ 126 w 1862"/>
                      <a:gd name="T79" fmla="*/ 1 h 1164"/>
                      <a:gd name="T80" fmla="*/ 136 w 1862"/>
                      <a:gd name="T81" fmla="*/ 3 h 1164"/>
                      <a:gd name="T82" fmla="*/ 146 w 1862"/>
                      <a:gd name="T83" fmla="*/ 6 h 1164"/>
                      <a:gd name="T84" fmla="*/ 156 w 1862"/>
                      <a:gd name="T85" fmla="*/ 11 h 1164"/>
                      <a:gd name="T86" fmla="*/ 166 w 1862"/>
                      <a:gd name="T87" fmla="*/ 16 h 1164"/>
                      <a:gd name="T88" fmla="*/ 174 w 1862"/>
                      <a:gd name="T89" fmla="*/ 22 h 1164"/>
                      <a:gd name="T90" fmla="*/ 182 w 1862"/>
                      <a:gd name="T91" fmla="*/ 29 h 1164"/>
                      <a:gd name="T92" fmla="*/ 189 w 1862"/>
                      <a:gd name="T93" fmla="*/ 36 h 1164"/>
                      <a:gd name="T94" fmla="*/ 196 w 1862"/>
                      <a:gd name="T95" fmla="*/ 44 h 1164"/>
                      <a:gd name="T96" fmla="*/ 202 w 1862"/>
                      <a:gd name="T97" fmla="*/ 53 h 1164"/>
                      <a:gd name="T98" fmla="*/ 207 w 1862"/>
                      <a:gd name="T99" fmla="*/ 61 h 1164"/>
                      <a:gd name="T100" fmla="*/ 211 w 1862"/>
                      <a:gd name="T101" fmla="*/ 71 h 1164"/>
                      <a:gd name="T102" fmla="*/ 214 w 1862"/>
                      <a:gd name="T103" fmla="*/ 82 h 1164"/>
                      <a:gd name="T104" fmla="*/ 216 w 1862"/>
                      <a:gd name="T105" fmla="*/ 92 h 1164"/>
                      <a:gd name="T106" fmla="*/ 218 w 1862"/>
                      <a:gd name="T107" fmla="*/ 104 h 1164"/>
                      <a:gd name="T108" fmla="*/ 218 w 1862"/>
                      <a:gd name="T109" fmla="*/ 109 h 1164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w 1862"/>
                      <a:gd name="T166" fmla="*/ 0 h 1164"/>
                      <a:gd name="T167" fmla="*/ 1862 w 1862"/>
                      <a:gd name="T168" fmla="*/ 1164 h 1164"/>
                    </a:gdLst>
                    <a:ahLst/>
                    <a:cxnLst>
                      <a:cxn ang="T110">
                        <a:pos x="T0" y="T1"/>
                      </a:cxn>
                      <a:cxn ang="T111">
                        <a:pos x="T2" y="T3"/>
                      </a:cxn>
                      <a:cxn ang="T112">
                        <a:pos x="T4" y="T5"/>
                      </a:cxn>
                      <a:cxn ang="T113">
                        <a:pos x="T6" y="T7"/>
                      </a:cxn>
                      <a:cxn ang="T114">
                        <a:pos x="T8" y="T9"/>
                      </a:cxn>
                      <a:cxn ang="T115">
                        <a:pos x="T10" y="T11"/>
                      </a:cxn>
                      <a:cxn ang="T116">
                        <a:pos x="T12" y="T13"/>
                      </a:cxn>
                      <a:cxn ang="T117">
                        <a:pos x="T14" y="T15"/>
                      </a:cxn>
                      <a:cxn ang="T118">
                        <a:pos x="T16" y="T17"/>
                      </a:cxn>
                      <a:cxn ang="T119">
                        <a:pos x="T18" y="T19"/>
                      </a:cxn>
                      <a:cxn ang="T120">
                        <a:pos x="T20" y="T21"/>
                      </a:cxn>
                      <a:cxn ang="T121">
                        <a:pos x="T22" y="T23"/>
                      </a:cxn>
                      <a:cxn ang="T122">
                        <a:pos x="T24" y="T25"/>
                      </a:cxn>
                      <a:cxn ang="T123">
                        <a:pos x="T26" y="T27"/>
                      </a:cxn>
                      <a:cxn ang="T124">
                        <a:pos x="T28" y="T29"/>
                      </a:cxn>
                      <a:cxn ang="T125">
                        <a:pos x="T30" y="T31"/>
                      </a:cxn>
                      <a:cxn ang="T126">
                        <a:pos x="T32" y="T33"/>
                      </a:cxn>
                      <a:cxn ang="T127">
                        <a:pos x="T34" y="T35"/>
                      </a:cxn>
                      <a:cxn ang="T128">
                        <a:pos x="T36" y="T37"/>
                      </a:cxn>
                      <a:cxn ang="T129">
                        <a:pos x="T38" y="T39"/>
                      </a:cxn>
                      <a:cxn ang="T130">
                        <a:pos x="T40" y="T41"/>
                      </a:cxn>
                      <a:cxn ang="T131">
                        <a:pos x="T42" y="T43"/>
                      </a:cxn>
                      <a:cxn ang="T132">
                        <a:pos x="T44" y="T45"/>
                      </a:cxn>
                      <a:cxn ang="T133">
                        <a:pos x="T46" y="T47"/>
                      </a:cxn>
                      <a:cxn ang="T134">
                        <a:pos x="T48" y="T49"/>
                      </a:cxn>
                      <a:cxn ang="T135">
                        <a:pos x="T50" y="T51"/>
                      </a:cxn>
                      <a:cxn ang="T136">
                        <a:pos x="T52" y="T53"/>
                      </a:cxn>
                      <a:cxn ang="T137">
                        <a:pos x="T54" y="T55"/>
                      </a:cxn>
                      <a:cxn ang="T138">
                        <a:pos x="T56" y="T57"/>
                      </a:cxn>
                      <a:cxn ang="T139">
                        <a:pos x="T58" y="T59"/>
                      </a:cxn>
                      <a:cxn ang="T140">
                        <a:pos x="T60" y="T61"/>
                      </a:cxn>
                      <a:cxn ang="T141">
                        <a:pos x="T62" y="T63"/>
                      </a:cxn>
                      <a:cxn ang="T142">
                        <a:pos x="T64" y="T65"/>
                      </a:cxn>
                      <a:cxn ang="T143">
                        <a:pos x="T66" y="T67"/>
                      </a:cxn>
                      <a:cxn ang="T144">
                        <a:pos x="T68" y="T69"/>
                      </a:cxn>
                      <a:cxn ang="T145">
                        <a:pos x="T70" y="T71"/>
                      </a:cxn>
                      <a:cxn ang="T146">
                        <a:pos x="T72" y="T73"/>
                      </a:cxn>
                      <a:cxn ang="T147">
                        <a:pos x="T74" y="T75"/>
                      </a:cxn>
                      <a:cxn ang="T148">
                        <a:pos x="T76" y="T77"/>
                      </a:cxn>
                      <a:cxn ang="T149">
                        <a:pos x="T78" y="T79"/>
                      </a:cxn>
                      <a:cxn ang="T150">
                        <a:pos x="T80" y="T81"/>
                      </a:cxn>
                      <a:cxn ang="T151">
                        <a:pos x="T82" y="T83"/>
                      </a:cxn>
                      <a:cxn ang="T152">
                        <a:pos x="T84" y="T85"/>
                      </a:cxn>
                      <a:cxn ang="T153">
                        <a:pos x="T86" y="T87"/>
                      </a:cxn>
                      <a:cxn ang="T154">
                        <a:pos x="T88" y="T89"/>
                      </a:cxn>
                      <a:cxn ang="T155">
                        <a:pos x="T90" y="T91"/>
                      </a:cxn>
                      <a:cxn ang="T156">
                        <a:pos x="T92" y="T93"/>
                      </a:cxn>
                      <a:cxn ang="T157">
                        <a:pos x="T94" y="T95"/>
                      </a:cxn>
                      <a:cxn ang="T158">
                        <a:pos x="T96" y="T97"/>
                      </a:cxn>
                      <a:cxn ang="T159">
                        <a:pos x="T98" y="T99"/>
                      </a:cxn>
                      <a:cxn ang="T160">
                        <a:pos x="T100" y="T101"/>
                      </a:cxn>
                      <a:cxn ang="T161">
                        <a:pos x="T102" y="T103"/>
                      </a:cxn>
                      <a:cxn ang="T162">
                        <a:pos x="T104" y="T105"/>
                      </a:cxn>
                      <a:cxn ang="T163">
                        <a:pos x="T106" y="T107"/>
                      </a:cxn>
                      <a:cxn ang="T164">
                        <a:pos x="T108" y="T109"/>
                      </a:cxn>
                    </a:cxnLst>
                    <a:rect l="T165" t="T166" r="T167" b="T168"/>
                    <a:pathLst>
                      <a:path w="1862" h="1164">
                        <a:moveTo>
                          <a:pt x="1862" y="930"/>
                        </a:moveTo>
                        <a:lnTo>
                          <a:pt x="1862" y="930"/>
                        </a:lnTo>
                        <a:lnTo>
                          <a:pt x="1860" y="942"/>
                        </a:lnTo>
                        <a:lnTo>
                          <a:pt x="1856" y="954"/>
                        </a:lnTo>
                        <a:lnTo>
                          <a:pt x="1850" y="966"/>
                        </a:lnTo>
                        <a:lnTo>
                          <a:pt x="1842" y="978"/>
                        </a:lnTo>
                        <a:lnTo>
                          <a:pt x="1832" y="988"/>
                        </a:lnTo>
                        <a:lnTo>
                          <a:pt x="1820" y="1000"/>
                        </a:lnTo>
                        <a:lnTo>
                          <a:pt x="1806" y="1010"/>
                        </a:lnTo>
                        <a:lnTo>
                          <a:pt x="1788" y="1020"/>
                        </a:lnTo>
                        <a:lnTo>
                          <a:pt x="1750" y="1042"/>
                        </a:lnTo>
                        <a:lnTo>
                          <a:pt x="1702" y="1060"/>
                        </a:lnTo>
                        <a:lnTo>
                          <a:pt x="1650" y="1078"/>
                        </a:lnTo>
                        <a:lnTo>
                          <a:pt x="1588" y="1094"/>
                        </a:lnTo>
                        <a:lnTo>
                          <a:pt x="1522" y="1110"/>
                        </a:lnTo>
                        <a:lnTo>
                          <a:pt x="1452" y="1124"/>
                        </a:lnTo>
                        <a:lnTo>
                          <a:pt x="1374" y="1134"/>
                        </a:lnTo>
                        <a:lnTo>
                          <a:pt x="1294" y="1144"/>
                        </a:lnTo>
                        <a:lnTo>
                          <a:pt x="1208" y="1152"/>
                        </a:lnTo>
                        <a:lnTo>
                          <a:pt x="1118" y="1158"/>
                        </a:lnTo>
                        <a:lnTo>
                          <a:pt x="1026" y="1162"/>
                        </a:lnTo>
                        <a:lnTo>
                          <a:pt x="930" y="1164"/>
                        </a:lnTo>
                        <a:lnTo>
                          <a:pt x="836" y="1162"/>
                        </a:lnTo>
                        <a:lnTo>
                          <a:pt x="744" y="1158"/>
                        </a:lnTo>
                        <a:lnTo>
                          <a:pt x="654" y="1152"/>
                        </a:lnTo>
                        <a:lnTo>
                          <a:pt x="568" y="1144"/>
                        </a:lnTo>
                        <a:lnTo>
                          <a:pt x="488" y="1134"/>
                        </a:lnTo>
                        <a:lnTo>
                          <a:pt x="410" y="1124"/>
                        </a:lnTo>
                        <a:lnTo>
                          <a:pt x="338" y="1110"/>
                        </a:lnTo>
                        <a:lnTo>
                          <a:pt x="272" y="1094"/>
                        </a:lnTo>
                        <a:lnTo>
                          <a:pt x="212" y="1078"/>
                        </a:lnTo>
                        <a:lnTo>
                          <a:pt x="158" y="1060"/>
                        </a:lnTo>
                        <a:lnTo>
                          <a:pt x="112" y="1042"/>
                        </a:lnTo>
                        <a:lnTo>
                          <a:pt x="74" y="1020"/>
                        </a:lnTo>
                        <a:lnTo>
                          <a:pt x="56" y="1010"/>
                        </a:lnTo>
                        <a:lnTo>
                          <a:pt x="42" y="1000"/>
                        </a:lnTo>
                        <a:lnTo>
                          <a:pt x="30" y="988"/>
                        </a:lnTo>
                        <a:lnTo>
                          <a:pt x="18" y="978"/>
                        </a:lnTo>
                        <a:lnTo>
                          <a:pt x="10" y="966"/>
                        </a:lnTo>
                        <a:lnTo>
                          <a:pt x="4" y="954"/>
                        </a:lnTo>
                        <a:lnTo>
                          <a:pt x="2" y="942"/>
                        </a:lnTo>
                        <a:lnTo>
                          <a:pt x="0" y="930"/>
                        </a:lnTo>
                        <a:lnTo>
                          <a:pt x="2" y="882"/>
                        </a:lnTo>
                        <a:lnTo>
                          <a:pt x="4" y="836"/>
                        </a:lnTo>
                        <a:lnTo>
                          <a:pt x="10" y="788"/>
                        </a:lnTo>
                        <a:lnTo>
                          <a:pt x="18" y="742"/>
                        </a:lnTo>
                        <a:lnTo>
                          <a:pt x="30" y="698"/>
                        </a:lnTo>
                        <a:lnTo>
                          <a:pt x="42" y="654"/>
                        </a:lnTo>
                        <a:lnTo>
                          <a:pt x="56" y="610"/>
                        </a:lnTo>
                        <a:lnTo>
                          <a:pt x="74" y="568"/>
                        </a:lnTo>
                        <a:lnTo>
                          <a:pt x="92" y="526"/>
                        </a:lnTo>
                        <a:lnTo>
                          <a:pt x="112" y="486"/>
                        </a:lnTo>
                        <a:lnTo>
                          <a:pt x="134" y="448"/>
                        </a:lnTo>
                        <a:lnTo>
                          <a:pt x="158" y="410"/>
                        </a:lnTo>
                        <a:lnTo>
                          <a:pt x="184" y="374"/>
                        </a:lnTo>
                        <a:lnTo>
                          <a:pt x="212" y="338"/>
                        </a:lnTo>
                        <a:lnTo>
                          <a:pt x="242" y="304"/>
                        </a:lnTo>
                        <a:lnTo>
                          <a:pt x="272" y="272"/>
                        </a:lnTo>
                        <a:lnTo>
                          <a:pt x="304" y="242"/>
                        </a:lnTo>
                        <a:lnTo>
                          <a:pt x="338" y="212"/>
                        </a:lnTo>
                        <a:lnTo>
                          <a:pt x="374" y="184"/>
                        </a:lnTo>
                        <a:lnTo>
                          <a:pt x="410" y="158"/>
                        </a:lnTo>
                        <a:lnTo>
                          <a:pt x="448" y="134"/>
                        </a:lnTo>
                        <a:lnTo>
                          <a:pt x="488" y="112"/>
                        </a:lnTo>
                        <a:lnTo>
                          <a:pt x="528" y="92"/>
                        </a:lnTo>
                        <a:lnTo>
                          <a:pt x="568" y="72"/>
                        </a:lnTo>
                        <a:lnTo>
                          <a:pt x="610" y="56"/>
                        </a:lnTo>
                        <a:lnTo>
                          <a:pt x="654" y="42"/>
                        </a:lnTo>
                        <a:lnTo>
                          <a:pt x="698" y="28"/>
                        </a:lnTo>
                        <a:lnTo>
                          <a:pt x="744" y="18"/>
                        </a:lnTo>
                        <a:lnTo>
                          <a:pt x="790" y="10"/>
                        </a:lnTo>
                        <a:lnTo>
                          <a:pt x="836" y="4"/>
                        </a:lnTo>
                        <a:lnTo>
                          <a:pt x="882" y="0"/>
                        </a:lnTo>
                        <a:lnTo>
                          <a:pt x="930" y="0"/>
                        </a:lnTo>
                        <a:lnTo>
                          <a:pt x="978" y="0"/>
                        </a:lnTo>
                        <a:lnTo>
                          <a:pt x="1026" y="4"/>
                        </a:lnTo>
                        <a:lnTo>
                          <a:pt x="1072" y="10"/>
                        </a:lnTo>
                        <a:lnTo>
                          <a:pt x="1118" y="18"/>
                        </a:lnTo>
                        <a:lnTo>
                          <a:pt x="1164" y="28"/>
                        </a:lnTo>
                        <a:lnTo>
                          <a:pt x="1208" y="42"/>
                        </a:lnTo>
                        <a:lnTo>
                          <a:pt x="1250" y="56"/>
                        </a:lnTo>
                        <a:lnTo>
                          <a:pt x="1294" y="72"/>
                        </a:lnTo>
                        <a:lnTo>
                          <a:pt x="1334" y="92"/>
                        </a:lnTo>
                        <a:lnTo>
                          <a:pt x="1374" y="112"/>
                        </a:lnTo>
                        <a:lnTo>
                          <a:pt x="1414" y="134"/>
                        </a:lnTo>
                        <a:lnTo>
                          <a:pt x="1452" y="158"/>
                        </a:lnTo>
                        <a:lnTo>
                          <a:pt x="1488" y="184"/>
                        </a:lnTo>
                        <a:lnTo>
                          <a:pt x="1522" y="212"/>
                        </a:lnTo>
                        <a:lnTo>
                          <a:pt x="1556" y="242"/>
                        </a:lnTo>
                        <a:lnTo>
                          <a:pt x="1588" y="272"/>
                        </a:lnTo>
                        <a:lnTo>
                          <a:pt x="1620" y="304"/>
                        </a:lnTo>
                        <a:lnTo>
                          <a:pt x="1650" y="338"/>
                        </a:lnTo>
                        <a:lnTo>
                          <a:pt x="1676" y="374"/>
                        </a:lnTo>
                        <a:lnTo>
                          <a:pt x="1702" y="410"/>
                        </a:lnTo>
                        <a:lnTo>
                          <a:pt x="1726" y="448"/>
                        </a:lnTo>
                        <a:lnTo>
                          <a:pt x="1750" y="486"/>
                        </a:lnTo>
                        <a:lnTo>
                          <a:pt x="1770" y="526"/>
                        </a:lnTo>
                        <a:lnTo>
                          <a:pt x="1788" y="568"/>
                        </a:lnTo>
                        <a:lnTo>
                          <a:pt x="1806" y="610"/>
                        </a:lnTo>
                        <a:lnTo>
                          <a:pt x="1820" y="654"/>
                        </a:lnTo>
                        <a:lnTo>
                          <a:pt x="1832" y="698"/>
                        </a:lnTo>
                        <a:lnTo>
                          <a:pt x="1842" y="742"/>
                        </a:lnTo>
                        <a:lnTo>
                          <a:pt x="1850" y="788"/>
                        </a:lnTo>
                        <a:lnTo>
                          <a:pt x="1856" y="836"/>
                        </a:lnTo>
                        <a:lnTo>
                          <a:pt x="1860" y="882"/>
                        </a:lnTo>
                        <a:lnTo>
                          <a:pt x="1862" y="93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bevel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3822" name="Oval 12"/>
                  <p:cNvSpPr>
                    <a:spLocks noChangeArrowheads="1"/>
                  </p:cNvSpPr>
                  <p:nvPr/>
                </p:nvSpPr>
                <p:spPr bwMode="auto">
                  <a:xfrm>
                    <a:off x="225" y="138"/>
                    <a:ext cx="183" cy="18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FFFF"/>
                      </a:gs>
                      <a:gs pos="100000">
                        <a:srgbClr val="67ABF5"/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bevel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lnSpc>
                        <a:spcPct val="90000"/>
                      </a:lnSpc>
                      <a:spcBef>
                        <a:spcPts val="1000"/>
                      </a:spcBef>
                      <a:buFont typeface="Arial" panose="020B0604020202020204" pitchFamily="34" charset="0"/>
                      <a:buChar char="•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  <a:sym typeface="Calibri" panose="020F0502020204030204" pitchFamily="34" charset="0"/>
                      </a:defRPr>
                    </a:lvl1pPr>
                    <a:lvl2pPr marL="742950" indent="-28575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  <a:sym typeface="Calibri" panose="020F0502020204030204" pitchFamily="34" charset="0"/>
                      </a:defRPr>
                    </a:lvl2pPr>
                    <a:lvl3pPr marL="11430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  <a:sym typeface="Calibri" panose="020F0502020204030204" pitchFamily="34" charset="0"/>
                      </a:defRPr>
                    </a:lvl3pPr>
                    <a:lvl4pPr marL="16002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  <a:sym typeface="Calibri" panose="020F0502020204030204" pitchFamily="34" charset="0"/>
                      </a:defRPr>
                    </a:lvl4pPr>
                    <a:lvl5pPr marL="20574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  <a:sym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  <a:sym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  <a:sym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  <a:sym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  <a:sym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lnSpc>
                        <a:spcPct val="100000"/>
                      </a:lnSpc>
                      <a:spcBef>
                        <a:spcPct val="0"/>
                      </a:spcBef>
                      <a:buFont typeface="Arial" panose="020B0604020202020204" pitchFamily="34" charset="0"/>
                      <a:buNone/>
                    </a:pPr>
                    <a:endParaRPr lang="zh-CN" altLang="zh-CN" sz="1800">
                      <a:solidFill>
                        <a:srgbClr val="000000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endParaRPr>
                  </a:p>
                </p:txBody>
              </p:sp>
            </p:grpSp>
            <p:sp>
              <p:nvSpPr>
                <p:cNvPr id="33820" name="Freeform 33"/>
                <p:cNvSpPr>
                  <a:spLocks noChangeArrowheads="1"/>
                </p:cNvSpPr>
                <p:nvPr/>
              </p:nvSpPr>
              <p:spPr bwMode="auto">
                <a:xfrm>
                  <a:off x="60872" y="0"/>
                  <a:ext cx="2917825" cy="1054100"/>
                </a:xfrm>
                <a:custGeom>
                  <a:avLst/>
                  <a:gdLst>
                    <a:gd name="T0" fmla="*/ 0 w 4756"/>
                    <a:gd name="T1" fmla="*/ 2147483646 h 1576"/>
                    <a:gd name="T2" fmla="*/ 2147483646 w 4756"/>
                    <a:gd name="T3" fmla="*/ 2147483646 h 1576"/>
                    <a:gd name="T4" fmla="*/ 2147483646 w 4756"/>
                    <a:gd name="T5" fmla="*/ 2147483646 h 1576"/>
                    <a:gd name="T6" fmla="*/ 2147483646 w 4756"/>
                    <a:gd name="T7" fmla="*/ 2147483646 h 1576"/>
                    <a:gd name="T8" fmla="*/ 2147483646 w 4756"/>
                    <a:gd name="T9" fmla="*/ 2147483646 h 1576"/>
                    <a:gd name="T10" fmla="*/ 2147483646 w 4756"/>
                    <a:gd name="T11" fmla="*/ 2147483646 h 1576"/>
                    <a:gd name="T12" fmla="*/ 2147483646 w 4756"/>
                    <a:gd name="T13" fmla="*/ 2147483646 h 1576"/>
                    <a:gd name="T14" fmla="*/ 2147483646 w 4756"/>
                    <a:gd name="T15" fmla="*/ 2147483646 h 1576"/>
                    <a:gd name="T16" fmla="*/ 2147483646 w 4756"/>
                    <a:gd name="T17" fmla="*/ 2147483646 h 1576"/>
                    <a:gd name="T18" fmla="*/ 2147483646 w 4756"/>
                    <a:gd name="T19" fmla="*/ 2147483646 h 1576"/>
                    <a:gd name="T20" fmla="*/ 2147483646 w 4756"/>
                    <a:gd name="T21" fmla="*/ 2147483646 h 1576"/>
                    <a:gd name="T22" fmla="*/ 2147483646 w 4756"/>
                    <a:gd name="T23" fmla="*/ 2147483646 h 1576"/>
                    <a:gd name="T24" fmla="*/ 2147483646 w 4756"/>
                    <a:gd name="T25" fmla="*/ 2147483646 h 1576"/>
                    <a:gd name="T26" fmla="*/ 2147483646 w 4756"/>
                    <a:gd name="T27" fmla="*/ 2147483646 h 1576"/>
                    <a:gd name="T28" fmla="*/ 2147483646 w 4756"/>
                    <a:gd name="T29" fmla="*/ 2147483646 h 1576"/>
                    <a:gd name="T30" fmla="*/ 2147483646 w 4756"/>
                    <a:gd name="T31" fmla="*/ 2147483646 h 1576"/>
                    <a:gd name="T32" fmla="*/ 2147483646 w 4756"/>
                    <a:gd name="T33" fmla="*/ 2147483646 h 1576"/>
                    <a:gd name="T34" fmla="*/ 2147483646 w 4756"/>
                    <a:gd name="T35" fmla="*/ 2147483646 h 1576"/>
                    <a:gd name="T36" fmla="*/ 2147483646 w 4756"/>
                    <a:gd name="T37" fmla="*/ 2147483646 h 1576"/>
                    <a:gd name="T38" fmla="*/ 2147483646 w 4756"/>
                    <a:gd name="T39" fmla="*/ 2147483646 h 1576"/>
                    <a:gd name="T40" fmla="*/ 2147483646 w 4756"/>
                    <a:gd name="T41" fmla="*/ 2147483646 h 1576"/>
                    <a:gd name="T42" fmla="*/ 2147483646 w 4756"/>
                    <a:gd name="T43" fmla="*/ 2147483646 h 1576"/>
                    <a:gd name="T44" fmla="*/ 2147483646 w 4756"/>
                    <a:gd name="T45" fmla="*/ 2147483646 h 1576"/>
                    <a:gd name="T46" fmla="*/ 2147483646 w 4756"/>
                    <a:gd name="T47" fmla="*/ 2147483646 h 1576"/>
                    <a:gd name="T48" fmla="*/ 2147483646 w 4756"/>
                    <a:gd name="T49" fmla="*/ 2147483646 h 1576"/>
                    <a:gd name="T50" fmla="*/ 2147483646 w 4756"/>
                    <a:gd name="T51" fmla="*/ 0 h 1576"/>
                    <a:gd name="T52" fmla="*/ 2147483646 w 4756"/>
                    <a:gd name="T53" fmla="*/ 0 h 1576"/>
                    <a:gd name="T54" fmla="*/ 2147483646 w 4756"/>
                    <a:gd name="T55" fmla="*/ 2147483646 h 1576"/>
                    <a:gd name="T56" fmla="*/ 2147483646 w 4756"/>
                    <a:gd name="T57" fmla="*/ 2147483646 h 1576"/>
                    <a:gd name="T58" fmla="*/ 2147483646 w 4756"/>
                    <a:gd name="T59" fmla="*/ 2147483646 h 1576"/>
                    <a:gd name="T60" fmla="*/ 2147483646 w 4756"/>
                    <a:gd name="T61" fmla="*/ 2147483646 h 1576"/>
                    <a:gd name="T62" fmla="*/ 2147483646 w 4756"/>
                    <a:gd name="T63" fmla="*/ 2147483646 h 1576"/>
                    <a:gd name="T64" fmla="*/ 2147483646 w 4756"/>
                    <a:gd name="T65" fmla="*/ 2147483646 h 1576"/>
                    <a:gd name="T66" fmla="*/ 2147483646 w 4756"/>
                    <a:gd name="T67" fmla="*/ 2147483646 h 1576"/>
                    <a:gd name="T68" fmla="*/ 2147483646 w 4756"/>
                    <a:gd name="T69" fmla="*/ 2147483646 h 1576"/>
                    <a:gd name="T70" fmla="*/ 2147483646 w 4756"/>
                    <a:gd name="T71" fmla="*/ 2147483646 h 1576"/>
                    <a:gd name="T72" fmla="*/ 2147483646 w 4756"/>
                    <a:gd name="T73" fmla="*/ 2147483646 h 1576"/>
                    <a:gd name="T74" fmla="*/ 2147483646 w 4756"/>
                    <a:gd name="T75" fmla="*/ 2147483646 h 1576"/>
                    <a:gd name="T76" fmla="*/ 2147483646 w 4756"/>
                    <a:gd name="T77" fmla="*/ 2147483646 h 1576"/>
                    <a:gd name="T78" fmla="*/ 2147483646 w 4756"/>
                    <a:gd name="T79" fmla="*/ 2147483646 h 1576"/>
                    <a:gd name="T80" fmla="*/ 2147483646 w 4756"/>
                    <a:gd name="T81" fmla="*/ 2147483646 h 1576"/>
                    <a:gd name="T82" fmla="*/ 2147483646 w 4756"/>
                    <a:gd name="T83" fmla="*/ 2147483646 h 1576"/>
                    <a:gd name="T84" fmla="*/ 2147483646 w 4756"/>
                    <a:gd name="T85" fmla="*/ 2147483646 h 1576"/>
                    <a:gd name="T86" fmla="*/ 2147483646 w 4756"/>
                    <a:gd name="T87" fmla="*/ 2147483646 h 1576"/>
                    <a:gd name="T88" fmla="*/ 2147483646 w 4756"/>
                    <a:gd name="T89" fmla="*/ 2147483646 h 1576"/>
                    <a:gd name="T90" fmla="*/ 2147483646 w 4756"/>
                    <a:gd name="T91" fmla="*/ 2147483646 h 1576"/>
                    <a:gd name="T92" fmla="*/ 2147483646 w 4756"/>
                    <a:gd name="T93" fmla="*/ 2147483646 h 1576"/>
                    <a:gd name="T94" fmla="*/ 2147483646 w 4756"/>
                    <a:gd name="T95" fmla="*/ 2147483646 h 1576"/>
                    <a:gd name="T96" fmla="*/ 2147483646 w 4756"/>
                    <a:gd name="T97" fmla="*/ 2147483646 h 1576"/>
                    <a:gd name="T98" fmla="*/ 2147483646 w 4756"/>
                    <a:gd name="T99" fmla="*/ 2147483646 h 1576"/>
                    <a:gd name="T100" fmla="*/ 2147483646 w 4756"/>
                    <a:gd name="T101" fmla="*/ 2147483646 h 1576"/>
                    <a:gd name="T102" fmla="*/ 0 w 4756"/>
                    <a:gd name="T103" fmla="*/ 2147483646 h 157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w 4756"/>
                    <a:gd name="T157" fmla="*/ 0 h 1576"/>
                    <a:gd name="T158" fmla="*/ 4756 w 4756"/>
                    <a:gd name="T159" fmla="*/ 1576 h 1576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T156" t="T157" r="T158" b="T159"/>
                  <a:pathLst>
                    <a:path w="4756" h="1576">
                      <a:moveTo>
                        <a:pt x="0" y="1576"/>
                      </a:moveTo>
                      <a:lnTo>
                        <a:pt x="0" y="1576"/>
                      </a:lnTo>
                      <a:lnTo>
                        <a:pt x="24" y="1518"/>
                      </a:lnTo>
                      <a:lnTo>
                        <a:pt x="50" y="1462"/>
                      </a:lnTo>
                      <a:lnTo>
                        <a:pt x="78" y="1406"/>
                      </a:lnTo>
                      <a:lnTo>
                        <a:pt x="108" y="1350"/>
                      </a:lnTo>
                      <a:lnTo>
                        <a:pt x="138" y="1296"/>
                      </a:lnTo>
                      <a:lnTo>
                        <a:pt x="170" y="1242"/>
                      </a:lnTo>
                      <a:lnTo>
                        <a:pt x="204" y="1190"/>
                      </a:lnTo>
                      <a:lnTo>
                        <a:pt x="238" y="1138"/>
                      </a:lnTo>
                      <a:lnTo>
                        <a:pt x="272" y="1086"/>
                      </a:lnTo>
                      <a:lnTo>
                        <a:pt x="310" y="1036"/>
                      </a:lnTo>
                      <a:lnTo>
                        <a:pt x="348" y="988"/>
                      </a:lnTo>
                      <a:lnTo>
                        <a:pt x="386" y="940"/>
                      </a:lnTo>
                      <a:lnTo>
                        <a:pt x="426" y="892"/>
                      </a:lnTo>
                      <a:lnTo>
                        <a:pt x="468" y="846"/>
                      </a:lnTo>
                      <a:lnTo>
                        <a:pt x="510" y="800"/>
                      </a:lnTo>
                      <a:lnTo>
                        <a:pt x="552" y="756"/>
                      </a:lnTo>
                      <a:lnTo>
                        <a:pt x="596" y="712"/>
                      </a:lnTo>
                      <a:lnTo>
                        <a:pt x="642" y="670"/>
                      </a:lnTo>
                      <a:lnTo>
                        <a:pt x="688" y="630"/>
                      </a:lnTo>
                      <a:lnTo>
                        <a:pt x="736" y="590"/>
                      </a:lnTo>
                      <a:lnTo>
                        <a:pt x="784" y="550"/>
                      </a:lnTo>
                      <a:lnTo>
                        <a:pt x="834" y="512"/>
                      </a:lnTo>
                      <a:lnTo>
                        <a:pt x="884" y="476"/>
                      </a:lnTo>
                      <a:lnTo>
                        <a:pt x="934" y="440"/>
                      </a:lnTo>
                      <a:lnTo>
                        <a:pt x="986" y="406"/>
                      </a:lnTo>
                      <a:lnTo>
                        <a:pt x="1040" y="374"/>
                      </a:lnTo>
                      <a:lnTo>
                        <a:pt x="1092" y="342"/>
                      </a:lnTo>
                      <a:lnTo>
                        <a:pt x="1148" y="312"/>
                      </a:lnTo>
                      <a:lnTo>
                        <a:pt x="1202" y="282"/>
                      </a:lnTo>
                      <a:lnTo>
                        <a:pt x="1258" y="254"/>
                      </a:lnTo>
                      <a:lnTo>
                        <a:pt x="1316" y="228"/>
                      </a:lnTo>
                      <a:lnTo>
                        <a:pt x="1374" y="202"/>
                      </a:lnTo>
                      <a:lnTo>
                        <a:pt x="1432" y="178"/>
                      </a:lnTo>
                      <a:lnTo>
                        <a:pt x="1490" y="156"/>
                      </a:lnTo>
                      <a:lnTo>
                        <a:pt x="1550" y="136"/>
                      </a:lnTo>
                      <a:lnTo>
                        <a:pt x="1610" y="116"/>
                      </a:lnTo>
                      <a:lnTo>
                        <a:pt x="1672" y="98"/>
                      </a:lnTo>
                      <a:lnTo>
                        <a:pt x="1732" y="80"/>
                      </a:lnTo>
                      <a:lnTo>
                        <a:pt x="1794" y="66"/>
                      </a:lnTo>
                      <a:lnTo>
                        <a:pt x="1858" y="52"/>
                      </a:lnTo>
                      <a:lnTo>
                        <a:pt x="1922" y="40"/>
                      </a:lnTo>
                      <a:lnTo>
                        <a:pt x="1984" y="30"/>
                      </a:lnTo>
                      <a:lnTo>
                        <a:pt x="2050" y="20"/>
                      </a:lnTo>
                      <a:lnTo>
                        <a:pt x="2114" y="12"/>
                      </a:lnTo>
                      <a:lnTo>
                        <a:pt x="2180" y="8"/>
                      </a:lnTo>
                      <a:lnTo>
                        <a:pt x="2246" y="2"/>
                      </a:lnTo>
                      <a:lnTo>
                        <a:pt x="2312" y="0"/>
                      </a:lnTo>
                      <a:lnTo>
                        <a:pt x="2378" y="0"/>
                      </a:lnTo>
                      <a:lnTo>
                        <a:pt x="2444" y="0"/>
                      </a:lnTo>
                      <a:lnTo>
                        <a:pt x="2510" y="2"/>
                      </a:lnTo>
                      <a:lnTo>
                        <a:pt x="2576" y="8"/>
                      </a:lnTo>
                      <a:lnTo>
                        <a:pt x="2642" y="12"/>
                      </a:lnTo>
                      <a:lnTo>
                        <a:pt x="2706" y="20"/>
                      </a:lnTo>
                      <a:lnTo>
                        <a:pt x="2772" y="30"/>
                      </a:lnTo>
                      <a:lnTo>
                        <a:pt x="2834" y="40"/>
                      </a:lnTo>
                      <a:lnTo>
                        <a:pt x="2898" y="52"/>
                      </a:lnTo>
                      <a:lnTo>
                        <a:pt x="2962" y="66"/>
                      </a:lnTo>
                      <a:lnTo>
                        <a:pt x="3024" y="80"/>
                      </a:lnTo>
                      <a:lnTo>
                        <a:pt x="3084" y="98"/>
                      </a:lnTo>
                      <a:lnTo>
                        <a:pt x="3146" y="116"/>
                      </a:lnTo>
                      <a:lnTo>
                        <a:pt x="3206" y="136"/>
                      </a:lnTo>
                      <a:lnTo>
                        <a:pt x="3266" y="156"/>
                      </a:lnTo>
                      <a:lnTo>
                        <a:pt x="3324" y="178"/>
                      </a:lnTo>
                      <a:lnTo>
                        <a:pt x="3382" y="202"/>
                      </a:lnTo>
                      <a:lnTo>
                        <a:pt x="3440" y="228"/>
                      </a:lnTo>
                      <a:lnTo>
                        <a:pt x="3498" y="254"/>
                      </a:lnTo>
                      <a:lnTo>
                        <a:pt x="3554" y="282"/>
                      </a:lnTo>
                      <a:lnTo>
                        <a:pt x="3608" y="312"/>
                      </a:lnTo>
                      <a:lnTo>
                        <a:pt x="3664" y="342"/>
                      </a:lnTo>
                      <a:lnTo>
                        <a:pt x="3716" y="374"/>
                      </a:lnTo>
                      <a:lnTo>
                        <a:pt x="3770" y="406"/>
                      </a:lnTo>
                      <a:lnTo>
                        <a:pt x="3822" y="440"/>
                      </a:lnTo>
                      <a:lnTo>
                        <a:pt x="3872" y="476"/>
                      </a:lnTo>
                      <a:lnTo>
                        <a:pt x="3922" y="512"/>
                      </a:lnTo>
                      <a:lnTo>
                        <a:pt x="3972" y="550"/>
                      </a:lnTo>
                      <a:lnTo>
                        <a:pt x="4020" y="590"/>
                      </a:lnTo>
                      <a:lnTo>
                        <a:pt x="4068" y="630"/>
                      </a:lnTo>
                      <a:lnTo>
                        <a:pt x="4114" y="670"/>
                      </a:lnTo>
                      <a:lnTo>
                        <a:pt x="4160" y="712"/>
                      </a:lnTo>
                      <a:lnTo>
                        <a:pt x="4204" y="756"/>
                      </a:lnTo>
                      <a:lnTo>
                        <a:pt x="4246" y="800"/>
                      </a:lnTo>
                      <a:lnTo>
                        <a:pt x="4288" y="846"/>
                      </a:lnTo>
                      <a:lnTo>
                        <a:pt x="4330" y="892"/>
                      </a:lnTo>
                      <a:lnTo>
                        <a:pt x="4370" y="940"/>
                      </a:lnTo>
                      <a:lnTo>
                        <a:pt x="4410" y="988"/>
                      </a:lnTo>
                      <a:lnTo>
                        <a:pt x="4446" y="1036"/>
                      </a:lnTo>
                      <a:lnTo>
                        <a:pt x="4484" y="1086"/>
                      </a:lnTo>
                      <a:lnTo>
                        <a:pt x="4518" y="1138"/>
                      </a:lnTo>
                      <a:lnTo>
                        <a:pt x="4552" y="1190"/>
                      </a:lnTo>
                      <a:lnTo>
                        <a:pt x="4586" y="1242"/>
                      </a:lnTo>
                      <a:lnTo>
                        <a:pt x="4618" y="1296"/>
                      </a:lnTo>
                      <a:lnTo>
                        <a:pt x="4648" y="1350"/>
                      </a:lnTo>
                      <a:lnTo>
                        <a:pt x="4678" y="1406"/>
                      </a:lnTo>
                      <a:lnTo>
                        <a:pt x="4706" y="1462"/>
                      </a:lnTo>
                      <a:lnTo>
                        <a:pt x="4732" y="1518"/>
                      </a:lnTo>
                      <a:lnTo>
                        <a:pt x="4756" y="1576"/>
                      </a:lnTo>
                      <a:lnTo>
                        <a:pt x="0" y="1576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bevel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33801" name="Group 14"/>
            <p:cNvGrpSpPr/>
            <p:nvPr/>
          </p:nvGrpSpPr>
          <p:grpSpPr bwMode="auto">
            <a:xfrm>
              <a:off x="1312232" y="312572"/>
              <a:ext cx="1365164" cy="3329494"/>
              <a:chOff x="0" y="0"/>
              <a:chExt cx="1592552" cy="3884071"/>
            </a:xfrm>
          </p:grpSpPr>
          <p:sp>
            <p:nvSpPr>
              <p:cNvPr id="33812" name="AutoShape 15"/>
              <p:cNvSpPr>
                <a:spLocks noChangeArrowheads="1"/>
              </p:cNvSpPr>
              <p:nvPr/>
            </p:nvSpPr>
            <p:spPr bwMode="auto">
              <a:xfrm rot="3600000">
                <a:off x="777416" y="749606"/>
                <a:ext cx="457200" cy="377031"/>
              </a:xfrm>
              <a:prstGeom prst="upArrow">
                <a:avLst>
                  <a:gd name="adj1" fmla="val 52833"/>
                  <a:gd name="adj2" fmla="val 45940"/>
                </a:avLst>
              </a:prstGeom>
              <a:solidFill>
                <a:srgbClr val="595959"/>
              </a:solidFill>
              <a:ln w="3175">
                <a:solidFill>
                  <a:srgbClr val="D7D7D7"/>
                </a:solidFill>
                <a:miter lim="800000"/>
              </a:ln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algn="ctr" eaLnBrk="1" hangingPunct="1">
                  <a:lnSpc>
                    <a:spcPct val="12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33813" name="AutoShape 15"/>
              <p:cNvSpPr>
                <a:spLocks noChangeArrowheads="1"/>
              </p:cNvSpPr>
              <p:nvPr/>
            </p:nvSpPr>
            <p:spPr bwMode="auto">
              <a:xfrm rot="1800000">
                <a:off x="0" y="0"/>
                <a:ext cx="457200" cy="377031"/>
              </a:xfrm>
              <a:prstGeom prst="upArrow">
                <a:avLst>
                  <a:gd name="adj1" fmla="val 52833"/>
                  <a:gd name="adj2" fmla="val 45940"/>
                </a:avLst>
              </a:prstGeom>
              <a:solidFill>
                <a:srgbClr val="595959"/>
              </a:solidFill>
              <a:ln w="3175">
                <a:solidFill>
                  <a:srgbClr val="D7D7D7"/>
                </a:solidFill>
                <a:miter lim="800000"/>
              </a:ln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algn="ctr" eaLnBrk="1" hangingPunct="1">
                  <a:lnSpc>
                    <a:spcPct val="12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33814" name="AutoShape 15"/>
              <p:cNvSpPr>
                <a:spLocks noChangeArrowheads="1"/>
              </p:cNvSpPr>
              <p:nvPr/>
            </p:nvSpPr>
            <p:spPr bwMode="auto">
              <a:xfrm rot="7200000">
                <a:off x="777416" y="2757430"/>
                <a:ext cx="457200" cy="377031"/>
              </a:xfrm>
              <a:prstGeom prst="upArrow">
                <a:avLst>
                  <a:gd name="adj1" fmla="val 52833"/>
                  <a:gd name="adj2" fmla="val 45940"/>
                </a:avLst>
              </a:prstGeom>
              <a:solidFill>
                <a:srgbClr val="595959"/>
              </a:solidFill>
              <a:ln w="3175">
                <a:solidFill>
                  <a:srgbClr val="D7D7D7"/>
                </a:solidFill>
                <a:miter lim="800000"/>
              </a:ln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algn="ctr" eaLnBrk="1" hangingPunct="1">
                  <a:lnSpc>
                    <a:spcPct val="12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33815" name="AutoShape 15"/>
              <p:cNvSpPr>
                <a:spLocks noChangeArrowheads="1"/>
              </p:cNvSpPr>
              <p:nvPr/>
            </p:nvSpPr>
            <p:spPr bwMode="auto">
              <a:xfrm rot="9000000">
                <a:off x="0" y="3507040"/>
                <a:ext cx="457200" cy="377031"/>
              </a:xfrm>
              <a:prstGeom prst="upArrow">
                <a:avLst>
                  <a:gd name="adj1" fmla="val 52833"/>
                  <a:gd name="adj2" fmla="val 45940"/>
                </a:avLst>
              </a:prstGeom>
              <a:solidFill>
                <a:srgbClr val="595959"/>
              </a:solidFill>
              <a:ln w="3175">
                <a:solidFill>
                  <a:srgbClr val="D7D7D7"/>
                </a:solidFill>
                <a:miter lim="800000"/>
              </a:ln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algn="ctr" eaLnBrk="1" hangingPunct="1">
                  <a:lnSpc>
                    <a:spcPct val="12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33816" name="AutoShape 15"/>
              <p:cNvSpPr>
                <a:spLocks noChangeArrowheads="1"/>
              </p:cNvSpPr>
              <p:nvPr/>
            </p:nvSpPr>
            <p:spPr bwMode="auto">
              <a:xfrm rot="5400000">
                <a:off x="1175437" y="1793602"/>
                <a:ext cx="457200" cy="377031"/>
              </a:xfrm>
              <a:prstGeom prst="upArrow">
                <a:avLst>
                  <a:gd name="adj1" fmla="val 52833"/>
                  <a:gd name="adj2" fmla="val 45940"/>
                </a:avLst>
              </a:prstGeom>
              <a:solidFill>
                <a:srgbClr val="595959"/>
              </a:solidFill>
              <a:ln w="3175">
                <a:solidFill>
                  <a:srgbClr val="D7D7D7"/>
                </a:solidFill>
                <a:miter lim="800000"/>
              </a:ln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algn="ctr" eaLnBrk="1" hangingPunct="1">
                  <a:lnSpc>
                    <a:spcPct val="12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  <p:sp>
          <p:nvSpPr>
            <p:cNvPr id="33802" name="矩形 18"/>
            <p:cNvSpPr>
              <a:spLocks noChangeArrowheads="1"/>
            </p:cNvSpPr>
            <p:nvPr/>
          </p:nvSpPr>
          <p:spPr bwMode="auto">
            <a:xfrm>
              <a:off x="1905244" y="23598"/>
              <a:ext cx="5030522" cy="543868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2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18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是否在教务系统上选课成功？</a:t>
              </a:r>
              <a:endParaRPr lang="zh-CN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3803" name="AutoShape 4"/>
            <p:cNvSpPr>
              <a:spLocks noChangeArrowheads="1"/>
            </p:cNvSpPr>
            <p:nvPr/>
          </p:nvSpPr>
          <p:spPr bwMode="auto">
            <a:xfrm>
              <a:off x="1707374" y="0"/>
              <a:ext cx="650478" cy="567468"/>
            </a:xfrm>
            <a:prstGeom prst="hexagon">
              <a:avLst>
                <a:gd name="adj" fmla="val 28646"/>
                <a:gd name="vf" fmla="val 115470"/>
              </a:avLst>
            </a:prstGeom>
            <a:solidFill>
              <a:schemeClr val="bg1"/>
            </a:solidFill>
            <a:ln w="3175">
              <a:solidFill>
                <a:srgbClr val="D7D7D7"/>
              </a:solidFill>
              <a:miter lim="800000"/>
            </a:ln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2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80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1</a:t>
              </a:r>
              <a:endParaRPr lang="zh-CN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3804" name="矩形 20"/>
            <p:cNvSpPr>
              <a:spLocks noChangeArrowheads="1"/>
            </p:cNvSpPr>
            <p:nvPr/>
          </p:nvSpPr>
          <p:spPr bwMode="auto">
            <a:xfrm>
              <a:off x="2589863" y="875319"/>
              <a:ext cx="4364266" cy="543868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2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18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暂未导入选课名单</a:t>
              </a:r>
              <a:endParaRPr lang="zh-CN" altLang="en-US" sz="180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33805" name="AutoShape 4"/>
            <p:cNvSpPr>
              <a:spLocks noChangeArrowheads="1"/>
            </p:cNvSpPr>
            <p:nvPr/>
          </p:nvSpPr>
          <p:spPr bwMode="auto">
            <a:xfrm>
              <a:off x="2391992" y="851721"/>
              <a:ext cx="650478" cy="567468"/>
            </a:xfrm>
            <a:prstGeom prst="hexagon">
              <a:avLst>
                <a:gd name="adj" fmla="val 28646"/>
                <a:gd name="vf" fmla="val 115470"/>
              </a:avLst>
            </a:prstGeom>
            <a:solidFill>
              <a:schemeClr val="bg1"/>
            </a:solidFill>
            <a:ln w="3175">
              <a:solidFill>
                <a:srgbClr val="D7D7D7"/>
              </a:solidFill>
              <a:miter lim="800000"/>
            </a:ln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2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8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2</a:t>
              </a:r>
              <a:endParaRPr lang="zh-CN" altLang="en-US" sz="18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3806" name="矩形 22"/>
            <p:cNvSpPr>
              <a:spLocks noChangeArrowheads="1"/>
            </p:cNvSpPr>
            <p:nvPr/>
          </p:nvSpPr>
          <p:spPr bwMode="auto">
            <a:xfrm>
              <a:off x="2898497" y="1727039"/>
              <a:ext cx="4037271" cy="556319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2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8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      </a:t>
              </a:r>
              <a:r>
                <a:rPr lang="zh-CN" altLang="en-US" sz="18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认证信息填写错误（包括学校、姓名、学号）</a:t>
              </a:r>
              <a:endParaRPr lang="zh-CN" altLang="en-US" sz="180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33807" name="AutoShape 4"/>
            <p:cNvSpPr>
              <a:spLocks noChangeArrowheads="1"/>
            </p:cNvSpPr>
            <p:nvPr/>
          </p:nvSpPr>
          <p:spPr bwMode="auto">
            <a:xfrm>
              <a:off x="2700626" y="1703442"/>
              <a:ext cx="650478" cy="567468"/>
            </a:xfrm>
            <a:prstGeom prst="hexagon">
              <a:avLst>
                <a:gd name="adj" fmla="val 28646"/>
                <a:gd name="vf" fmla="val 115470"/>
              </a:avLst>
            </a:prstGeom>
            <a:solidFill>
              <a:schemeClr val="bg1"/>
            </a:solidFill>
            <a:ln w="3175">
              <a:solidFill>
                <a:srgbClr val="D7D7D7"/>
              </a:solidFill>
              <a:miter lim="800000"/>
            </a:ln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2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8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3</a:t>
              </a:r>
              <a:endParaRPr lang="zh-CN" altLang="en-US" sz="18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3808" name="矩形 24"/>
            <p:cNvSpPr>
              <a:spLocks noChangeArrowheads="1"/>
            </p:cNvSpPr>
            <p:nvPr/>
          </p:nvSpPr>
          <p:spPr bwMode="auto">
            <a:xfrm>
              <a:off x="2744180" y="2587808"/>
              <a:ext cx="4153425" cy="555801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2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18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在课程学习时间结束前未登录确认课程</a:t>
              </a:r>
              <a:endParaRPr lang="zh-CN" altLang="en-US" sz="180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33809" name="AutoShape 4"/>
            <p:cNvSpPr>
              <a:spLocks noChangeArrowheads="1"/>
            </p:cNvSpPr>
            <p:nvPr/>
          </p:nvSpPr>
          <p:spPr bwMode="auto">
            <a:xfrm>
              <a:off x="2391992" y="2555164"/>
              <a:ext cx="650478" cy="567468"/>
            </a:xfrm>
            <a:prstGeom prst="hexagon">
              <a:avLst>
                <a:gd name="adj" fmla="val 28646"/>
                <a:gd name="vf" fmla="val 115470"/>
              </a:avLst>
            </a:prstGeom>
            <a:solidFill>
              <a:schemeClr val="bg1"/>
            </a:solidFill>
            <a:ln w="3175">
              <a:solidFill>
                <a:srgbClr val="D7D7D7"/>
              </a:solidFill>
              <a:miter lim="800000"/>
            </a:ln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2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8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4</a:t>
              </a:r>
              <a:endParaRPr lang="zh-CN" altLang="en-US" sz="18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3810" name="矩形 26"/>
            <p:cNvSpPr>
              <a:spLocks noChangeArrowheads="1"/>
            </p:cNvSpPr>
            <p:nvPr/>
          </p:nvSpPr>
          <p:spPr bwMode="auto">
            <a:xfrm>
              <a:off x="1923607" y="3430485"/>
              <a:ext cx="5030522" cy="545872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2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8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        </a:t>
              </a:r>
              <a:r>
                <a:rPr lang="zh-CN" altLang="en-US" sz="18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在导入名单前已在</a:t>
              </a:r>
              <a:r>
                <a:rPr lang="en-US" altLang="zh-CN" sz="18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APP</a:t>
              </a:r>
              <a:r>
                <a:rPr lang="zh-CN" altLang="en-US" sz="18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上注册登录的学生，导入后需退出重登</a:t>
              </a:r>
            </a:p>
          </p:txBody>
        </p:sp>
        <p:sp>
          <p:nvSpPr>
            <p:cNvPr id="33811" name="AutoShape 4"/>
            <p:cNvSpPr>
              <a:spLocks noChangeArrowheads="1"/>
            </p:cNvSpPr>
            <p:nvPr/>
          </p:nvSpPr>
          <p:spPr bwMode="auto">
            <a:xfrm>
              <a:off x="1725734" y="3406888"/>
              <a:ext cx="650478" cy="567468"/>
            </a:xfrm>
            <a:prstGeom prst="hexagon">
              <a:avLst>
                <a:gd name="adj" fmla="val 28646"/>
                <a:gd name="vf" fmla="val 115470"/>
              </a:avLst>
            </a:prstGeom>
            <a:solidFill>
              <a:schemeClr val="bg1"/>
            </a:solidFill>
            <a:ln w="3175">
              <a:solidFill>
                <a:srgbClr val="D7D7D7"/>
              </a:solidFill>
              <a:miter lim="800000"/>
            </a:ln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2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8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5</a:t>
              </a:r>
              <a:endParaRPr lang="zh-CN" altLang="en-US" sz="18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pic>
        <p:nvPicPr>
          <p:cNvPr id="33799" name="图片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68575" y="3096260"/>
            <a:ext cx="1299210" cy="1299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本框 2"/>
          <p:cNvSpPr txBox="1"/>
          <p:nvPr/>
        </p:nvSpPr>
        <p:spPr>
          <a:xfrm>
            <a:off x="404495" y="934720"/>
            <a:ext cx="2214880" cy="70675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sz="4000" b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没有课程</a:t>
            </a:r>
          </a:p>
        </p:txBody>
      </p:sp>
      <p:pic>
        <p:nvPicPr>
          <p:cNvPr id="2" name="图片 1" descr="中文logo黑底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36990" y="-458470"/>
            <a:ext cx="3214034" cy="18000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1" dur="500" tmFilter="0,0; .5, 1; 1, 1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1" dur="2000"/>
                                        <p:tgtEl>
                                          <p:spTgt spid="35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4" dur="2000"/>
                                        <p:tgtEl>
                                          <p:spTgt spid="33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4" grpId="0" bldLvl="0" autoUpdateAnimBg="0"/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矩形 3"/>
          <p:cNvSpPr>
            <a:spLocks noChangeArrowheads="1"/>
          </p:cNvSpPr>
          <p:nvPr/>
        </p:nvSpPr>
        <p:spPr bwMode="auto">
          <a:xfrm>
            <a:off x="0" y="6496050"/>
            <a:ext cx="12192000" cy="361950"/>
          </a:xfrm>
          <a:prstGeom prst="rect">
            <a:avLst/>
          </a:prstGeom>
          <a:solidFill>
            <a:srgbClr val="26262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6867" name="矩形 4"/>
          <p:cNvSpPr>
            <a:spLocks noChangeArrowheads="1"/>
          </p:cNvSpPr>
          <p:nvPr/>
        </p:nvSpPr>
        <p:spPr bwMode="auto">
          <a:xfrm>
            <a:off x="0" y="0"/>
            <a:ext cx="12192000" cy="714375"/>
          </a:xfrm>
          <a:prstGeom prst="rect">
            <a:avLst/>
          </a:prstGeom>
          <a:solidFill>
            <a:srgbClr val="26262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8916" name="文本框 5"/>
          <p:cNvSpPr>
            <a:spLocks noChangeArrowheads="1"/>
          </p:cNvSpPr>
          <p:nvPr/>
        </p:nvSpPr>
        <p:spPr bwMode="auto">
          <a:xfrm>
            <a:off x="633413" y="130175"/>
            <a:ext cx="266541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常见问题</a:t>
            </a:r>
          </a:p>
        </p:txBody>
      </p:sp>
      <p:pic>
        <p:nvPicPr>
          <p:cNvPr id="36869" name="图片 6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65100" y="123825"/>
            <a:ext cx="468313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8918" name="Group 6"/>
          <p:cNvGrpSpPr/>
          <p:nvPr/>
        </p:nvGrpSpPr>
        <p:grpSpPr bwMode="auto">
          <a:xfrm>
            <a:off x="1017270" y="1029970"/>
            <a:ext cx="10400030" cy="5466080"/>
            <a:chOff x="-813663" y="0"/>
            <a:chExt cx="7473973" cy="4181476"/>
          </a:xfrm>
        </p:grpSpPr>
        <p:grpSp>
          <p:nvGrpSpPr>
            <p:cNvPr id="36871" name="Group 7"/>
            <p:cNvGrpSpPr/>
            <p:nvPr/>
          </p:nvGrpSpPr>
          <p:grpSpPr bwMode="auto">
            <a:xfrm>
              <a:off x="1236028" y="0"/>
              <a:ext cx="3430585" cy="4181476"/>
              <a:chOff x="0" y="0"/>
              <a:chExt cx="2161" cy="2634"/>
            </a:xfrm>
          </p:grpSpPr>
          <p:sp>
            <p:nvSpPr>
              <p:cNvPr id="36882" name="Freeform 5"/>
              <p:cNvSpPr>
                <a:spLocks noChangeArrowheads="1"/>
              </p:cNvSpPr>
              <p:nvPr/>
            </p:nvSpPr>
            <p:spPr bwMode="auto">
              <a:xfrm>
                <a:off x="143" y="331"/>
                <a:ext cx="1881" cy="2303"/>
              </a:xfrm>
              <a:custGeom>
                <a:avLst/>
                <a:gdLst>
                  <a:gd name="T0" fmla="*/ 2012 w 1045"/>
                  <a:gd name="T1" fmla="*/ 4143 h 1279"/>
                  <a:gd name="T2" fmla="*/ 1597 w 1045"/>
                  <a:gd name="T3" fmla="*/ 4147 h 1279"/>
                  <a:gd name="T4" fmla="*/ 1591 w 1045"/>
                  <a:gd name="T5" fmla="*/ 3463 h 1279"/>
                  <a:gd name="T6" fmla="*/ 1174 w 1045"/>
                  <a:gd name="T7" fmla="*/ 3115 h 1279"/>
                  <a:gd name="T8" fmla="*/ 774 w 1045"/>
                  <a:gd name="T9" fmla="*/ 3086 h 1279"/>
                  <a:gd name="T10" fmla="*/ 0 w 1045"/>
                  <a:gd name="T11" fmla="*/ 2697 h 1279"/>
                  <a:gd name="T12" fmla="*/ 1044 w 1045"/>
                  <a:gd name="T13" fmla="*/ 3009 h 1279"/>
                  <a:gd name="T14" fmla="*/ 380 w 1045"/>
                  <a:gd name="T15" fmla="*/ 2256 h 1279"/>
                  <a:gd name="T16" fmla="*/ 1393 w 1045"/>
                  <a:gd name="T17" fmla="*/ 3090 h 1279"/>
                  <a:gd name="T18" fmla="*/ 1600 w 1045"/>
                  <a:gd name="T19" fmla="*/ 3232 h 1279"/>
                  <a:gd name="T20" fmla="*/ 1600 w 1045"/>
                  <a:gd name="T21" fmla="*/ 3220 h 1279"/>
                  <a:gd name="T22" fmla="*/ 1519 w 1045"/>
                  <a:gd name="T23" fmla="*/ 2227 h 1279"/>
                  <a:gd name="T24" fmla="*/ 803 w 1045"/>
                  <a:gd name="T25" fmla="*/ 1880 h 1279"/>
                  <a:gd name="T26" fmla="*/ 36 w 1045"/>
                  <a:gd name="T27" fmla="*/ 704 h 1279"/>
                  <a:gd name="T28" fmla="*/ 891 w 1045"/>
                  <a:gd name="T29" fmla="*/ 1777 h 1279"/>
                  <a:gd name="T30" fmla="*/ 1037 w 1045"/>
                  <a:gd name="T31" fmla="*/ 1291 h 1279"/>
                  <a:gd name="T32" fmla="*/ 1024 w 1045"/>
                  <a:gd name="T33" fmla="*/ 798 h 1279"/>
                  <a:gd name="T34" fmla="*/ 1130 w 1045"/>
                  <a:gd name="T35" fmla="*/ 1491 h 1279"/>
                  <a:gd name="T36" fmla="*/ 1062 w 1045"/>
                  <a:gd name="T37" fmla="*/ 1880 h 1279"/>
                  <a:gd name="T38" fmla="*/ 1526 w 1045"/>
                  <a:gd name="T39" fmla="*/ 2053 h 1279"/>
                  <a:gd name="T40" fmla="*/ 1773 w 1045"/>
                  <a:gd name="T41" fmla="*/ 0 h 1279"/>
                  <a:gd name="T42" fmla="*/ 1714 w 1045"/>
                  <a:gd name="T43" fmla="*/ 2199 h 1279"/>
                  <a:gd name="T44" fmla="*/ 1867 w 1045"/>
                  <a:gd name="T45" fmla="*/ 2838 h 1279"/>
                  <a:gd name="T46" fmla="*/ 2401 w 1045"/>
                  <a:gd name="T47" fmla="*/ 2366 h 1279"/>
                  <a:gd name="T48" fmla="*/ 2621 w 1045"/>
                  <a:gd name="T49" fmla="*/ 1212 h 1279"/>
                  <a:gd name="T50" fmla="*/ 2563 w 1045"/>
                  <a:gd name="T51" fmla="*/ 2227 h 1279"/>
                  <a:gd name="T52" fmla="*/ 2925 w 1045"/>
                  <a:gd name="T53" fmla="*/ 1851 h 1279"/>
                  <a:gd name="T54" fmla="*/ 3386 w 1045"/>
                  <a:gd name="T55" fmla="*/ 1041 h 1279"/>
                  <a:gd name="T56" fmla="*/ 3103 w 1045"/>
                  <a:gd name="T57" fmla="*/ 1766 h 1279"/>
                  <a:gd name="T58" fmla="*/ 1996 w 1045"/>
                  <a:gd name="T59" fmla="*/ 3131 h 1279"/>
                  <a:gd name="T60" fmla="*/ 1976 w 1045"/>
                  <a:gd name="T61" fmla="*/ 3551 h 1279"/>
                  <a:gd name="T62" fmla="*/ 3042 w 1045"/>
                  <a:gd name="T63" fmla="*/ 2879 h 1279"/>
                  <a:gd name="T64" fmla="*/ 1976 w 1045"/>
                  <a:gd name="T65" fmla="*/ 3697 h 1279"/>
                  <a:gd name="T66" fmla="*/ 2012 w 1045"/>
                  <a:gd name="T67" fmla="*/ 4143 h 1279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045"/>
                  <a:gd name="T103" fmla="*/ 0 h 1279"/>
                  <a:gd name="T104" fmla="*/ 1045 w 1045"/>
                  <a:gd name="T105" fmla="*/ 1279 h 1279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045" h="1279">
                    <a:moveTo>
                      <a:pt x="621" y="1278"/>
                    </a:moveTo>
                    <a:cubicBezTo>
                      <a:pt x="493" y="1279"/>
                      <a:pt x="493" y="1279"/>
                      <a:pt x="493" y="1279"/>
                    </a:cubicBezTo>
                    <a:cubicBezTo>
                      <a:pt x="480" y="1238"/>
                      <a:pt x="485" y="1193"/>
                      <a:pt x="491" y="1068"/>
                    </a:cubicBezTo>
                    <a:cubicBezTo>
                      <a:pt x="453" y="1033"/>
                      <a:pt x="408" y="998"/>
                      <a:pt x="362" y="961"/>
                    </a:cubicBezTo>
                    <a:cubicBezTo>
                      <a:pt x="310" y="963"/>
                      <a:pt x="280" y="960"/>
                      <a:pt x="239" y="952"/>
                    </a:cubicBezTo>
                    <a:cubicBezTo>
                      <a:pt x="153" y="935"/>
                      <a:pt x="123" y="906"/>
                      <a:pt x="0" y="832"/>
                    </a:cubicBezTo>
                    <a:cubicBezTo>
                      <a:pt x="134" y="888"/>
                      <a:pt x="210" y="930"/>
                      <a:pt x="322" y="928"/>
                    </a:cubicBezTo>
                    <a:cubicBezTo>
                      <a:pt x="244" y="861"/>
                      <a:pt x="168" y="787"/>
                      <a:pt x="117" y="696"/>
                    </a:cubicBezTo>
                    <a:cubicBezTo>
                      <a:pt x="236" y="800"/>
                      <a:pt x="263" y="854"/>
                      <a:pt x="430" y="953"/>
                    </a:cubicBezTo>
                    <a:cubicBezTo>
                      <a:pt x="448" y="964"/>
                      <a:pt x="467" y="976"/>
                      <a:pt x="494" y="997"/>
                    </a:cubicBezTo>
                    <a:cubicBezTo>
                      <a:pt x="494" y="993"/>
                      <a:pt x="494" y="993"/>
                      <a:pt x="494" y="993"/>
                    </a:cubicBezTo>
                    <a:cubicBezTo>
                      <a:pt x="497" y="887"/>
                      <a:pt x="467" y="762"/>
                      <a:pt x="469" y="687"/>
                    </a:cubicBezTo>
                    <a:cubicBezTo>
                      <a:pt x="371" y="661"/>
                      <a:pt x="303" y="619"/>
                      <a:pt x="248" y="580"/>
                    </a:cubicBezTo>
                    <a:cubicBezTo>
                      <a:pt x="105" y="480"/>
                      <a:pt x="40" y="342"/>
                      <a:pt x="11" y="217"/>
                    </a:cubicBezTo>
                    <a:cubicBezTo>
                      <a:pt x="94" y="400"/>
                      <a:pt x="163" y="479"/>
                      <a:pt x="275" y="548"/>
                    </a:cubicBezTo>
                    <a:cubicBezTo>
                      <a:pt x="285" y="525"/>
                      <a:pt x="324" y="475"/>
                      <a:pt x="320" y="398"/>
                    </a:cubicBezTo>
                    <a:cubicBezTo>
                      <a:pt x="315" y="314"/>
                      <a:pt x="306" y="285"/>
                      <a:pt x="316" y="246"/>
                    </a:cubicBezTo>
                    <a:cubicBezTo>
                      <a:pt x="332" y="334"/>
                      <a:pt x="354" y="416"/>
                      <a:pt x="349" y="460"/>
                    </a:cubicBezTo>
                    <a:cubicBezTo>
                      <a:pt x="345" y="497"/>
                      <a:pt x="340" y="510"/>
                      <a:pt x="328" y="580"/>
                    </a:cubicBezTo>
                    <a:cubicBezTo>
                      <a:pt x="394" y="614"/>
                      <a:pt x="436" y="623"/>
                      <a:pt x="471" y="633"/>
                    </a:cubicBezTo>
                    <a:cubicBezTo>
                      <a:pt x="480" y="526"/>
                      <a:pt x="544" y="250"/>
                      <a:pt x="547" y="0"/>
                    </a:cubicBezTo>
                    <a:cubicBezTo>
                      <a:pt x="602" y="287"/>
                      <a:pt x="501" y="515"/>
                      <a:pt x="529" y="678"/>
                    </a:cubicBezTo>
                    <a:cubicBezTo>
                      <a:pt x="546" y="776"/>
                      <a:pt x="564" y="812"/>
                      <a:pt x="576" y="875"/>
                    </a:cubicBezTo>
                    <a:cubicBezTo>
                      <a:pt x="617" y="825"/>
                      <a:pt x="645" y="811"/>
                      <a:pt x="741" y="730"/>
                    </a:cubicBezTo>
                    <a:cubicBezTo>
                      <a:pt x="723" y="598"/>
                      <a:pt x="730" y="473"/>
                      <a:pt x="809" y="374"/>
                    </a:cubicBezTo>
                    <a:cubicBezTo>
                      <a:pt x="738" y="537"/>
                      <a:pt x="772" y="588"/>
                      <a:pt x="791" y="687"/>
                    </a:cubicBezTo>
                    <a:cubicBezTo>
                      <a:pt x="841" y="647"/>
                      <a:pt x="874" y="615"/>
                      <a:pt x="903" y="571"/>
                    </a:cubicBezTo>
                    <a:cubicBezTo>
                      <a:pt x="937" y="523"/>
                      <a:pt x="988" y="442"/>
                      <a:pt x="1045" y="321"/>
                    </a:cubicBezTo>
                    <a:cubicBezTo>
                      <a:pt x="1027" y="404"/>
                      <a:pt x="992" y="483"/>
                      <a:pt x="958" y="545"/>
                    </a:cubicBezTo>
                    <a:cubicBezTo>
                      <a:pt x="854" y="740"/>
                      <a:pt x="738" y="767"/>
                      <a:pt x="616" y="966"/>
                    </a:cubicBezTo>
                    <a:cubicBezTo>
                      <a:pt x="614" y="992"/>
                      <a:pt x="612" y="1040"/>
                      <a:pt x="610" y="1095"/>
                    </a:cubicBezTo>
                    <a:cubicBezTo>
                      <a:pt x="698" y="1054"/>
                      <a:pt x="845" y="1010"/>
                      <a:pt x="939" y="888"/>
                    </a:cubicBezTo>
                    <a:cubicBezTo>
                      <a:pt x="901" y="979"/>
                      <a:pt x="728" y="1086"/>
                      <a:pt x="610" y="1140"/>
                    </a:cubicBezTo>
                    <a:cubicBezTo>
                      <a:pt x="613" y="1200"/>
                      <a:pt x="625" y="1222"/>
                      <a:pt x="621" y="1278"/>
                    </a:cubicBezTo>
                    <a:close/>
                  </a:path>
                </a:pathLst>
              </a:custGeom>
              <a:solidFill>
                <a:srgbClr val="2626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883" name="Freeform 7"/>
              <p:cNvSpPr>
                <a:spLocks noChangeArrowheads="1"/>
              </p:cNvSpPr>
              <p:nvPr/>
            </p:nvSpPr>
            <p:spPr bwMode="auto">
              <a:xfrm>
                <a:off x="984" y="0"/>
                <a:ext cx="259" cy="299"/>
              </a:xfrm>
              <a:custGeom>
                <a:avLst/>
                <a:gdLst>
                  <a:gd name="T0" fmla="*/ 129 w 259"/>
                  <a:gd name="T1" fmla="*/ 0 h 299"/>
                  <a:gd name="T2" fmla="*/ 194 w 259"/>
                  <a:gd name="T3" fmla="*/ 38 h 299"/>
                  <a:gd name="T4" fmla="*/ 259 w 259"/>
                  <a:gd name="T5" fmla="*/ 74 h 299"/>
                  <a:gd name="T6" fmla="*/ 259 w 259"/>
                  <a:gd name="T7" fmla="*/ 149 h 299"/>
                  <a:gd name="T8" fmla="*/ 259 w 259"/>
                  <a:gd name="T9" fmla="*/ 223 h 299"/>
                  <a:gd name="T10" fmla="*/ 194 w 259"/>
                  <a:gd name="T11" fmla="*/ 261 h 299"/>
                  <a:gd name="T12" fmla="*/ 129 w 259"/>
                  <a:gd name="T13" fmla="*/ 299 h 299"/>
                  <a:gd name="T14" fmla="*/ 64 w 259"/>
                  <a:gd name="T15" fmla="*/ 261 h 299"/>
                  <a:gd name="T16" fmla="*/ 0 w 259"/>
                  <a:gd name="T17" fmla="*/ 223 h 299"/>
                  <a:gd name="T18" fmla="*/ 0 w 259"/>
                  <a:gd name="T19" fmla="*/ 149 h 299"/>
                  <a:gd name="T20" fmla="*/ 0 w 259"/>
                  <a:gd name="T21" fmla="*/ 74 h 299"/>
                  <a:gd name="T22" fmla="*/ 64 w 259"/>
                  <a:gd name="T23" fmla="*/ 38 h 299"/>
                  <a:gd name="T24" fmla="*/ 129 w 259"/>
                  <a:gd name="T25" fmla="*/ 0 h 299"/>
                  <a:gd name="T26" fmla="*/ 129 w 259"/>
                  <a:gd name="T27" fmla="*/ 0 h 29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59"/>
                  <a:gd name="T43" fmla="*/ 0 h 299"/>
                  <a:gd name="T44" fmla="*/ 259 w 259"/>
                  <a:gd name="T45" fmla="*/ 299 h 29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59" h="299">
                    <a:moveTo>
                      <a:pt x="129" y="0"/>
                    </a:moveTo>
                    <a:lnTo>
                      <a:pt x="194" y="38"/>
                    </a:lnTo>
                    <a:lnTo>
                      <a:pt x="259" y="74"/>
                    </a:lnTo>
                    <a:lnTo>
                      <a:pt x="259" y="149"/>
                    </a:lnTo>
                    <a:lnTo>
                      <a:pt x="259" y="223"/>
                    </a:lnTo>
                    <a:lnTo>
                      <a:pt x="194" y="261"/>
                    </a:lnTo>
                    <a:lnTo>
                      <a:pt x="129" y="299"/>
                    </a:lnTo>
                    <a:lnTo>
                      <a:pt x="64" y="261"/>
                    </a:lnTo>
                    <a:lnTo>
                      <a:pt x="0" y="223"/>
                    </a:lnTo>
                    <a:lnTo>
                      <a:pt x="0" y="149"/>
                    </a:lnTo>
                    <a:lnTo>
                      <a:pt x="0" y="74"/>
                    </a:lnTo>
                    <a:lnTo>
                      <a:pt x="64" y="38"/>
                    </a:lnTo>
                    <a:lnTo>
                      <a:pt x="129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884" name="Freeform 8"/>
              <p:cNvSpPr>
                <a:spLocks noChangeArrowheads="1"/>
              </p:cNvSpPr>
              <p:nvPr/>
            </p:nvSpPr>
            <p:spPr bwMode="auto">
              <a:xfrm>
                <a:off x="1904" y="572"/>
                <a:ext cx="257" cy="297"/>
              </a:xfrm>
              <a:custGeom>
                <a:avLst/>
                <a:gdLst>
                  <a:gd name="T0" fmla="*/ 128 w 257"/>
                  <a:gd name="T1" fmla="*/ 0 h 297"/>
                  <a:gd name="T2" fmla="*/ 192 w 257"/>
                  <a:gd name="T3" fmla="*/ 36 h 297"/>
                  <a:gd name="T4" fmla="*/ 257 w 257"/>
                  <a:gd name="T5" fmla="*/ 74 h 297"/>
                  <a:gd name="T6" fmla="*/ 257 w 257"/>
                  <a:gd name="T7" fmla="*/ 148 h 297"/>
                  <a:gd name="T8" fmla="*/ 257 w 257"/>
                  <a:gd name="T9" fmla="*/ 224 h 297"/>
                  <a:gd name="T10" fmla="*/ 192 w 257"/>
                  <a:gd name="T11" fmla="*/ 261 h 297"/>
                  <a:gd name="T12" fmla="*/ 128 w 257"/>
                  <a:gd name="T13" fmla="*/ 297 h 297"/>
                  <a:gd name="T14" fmla="*/ 63 w 257"/>
                  <a:gd name="T15" fmla="*/ 261 h 297"/>
                  <a:gd name="T16" fmla="*/ 0 w 257"/>
                  <a:gd name="T17" fmla="*/ 224 h 297"/>
                  <a:gd name="T18" fmla="*/ 0 w 257"/>
                  <a:gd name="T19" fmla="*/ 148 h 297"/>
                  <a:gd name="T20" fmla="*/ 0 w 257"/>
                  <a:gd name="T21" fmla="*/ 74 h 297"/>
                  <a:gd name="T22" fmla="*/ 63 w 257"/>
                  <a:gd name="T23" fmla="*/ 36 h 297"/>
                  <a:gd name="T24" fmla="*/ 128 w 257"/>
                  <a:gd name="T25" fmla="*/ 0 h 297"/>
                  <a:gd name="T26" fmla="*/ 128 w 257"/>
                  <a:gd name="T27" fmla="*/ 0 h 29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57"/>
                  <a:gd name="T43" fmla="*/ 0 h 297"/>
                  <a:gd name="T44" fmla="*/ 257 w 257"/>
                  <a:gd name="T45" fmla="*/ 297 h 29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57" h="297">
                    <a:moveTo>
                      <a:pt x="128" y="0"/>
                    </a:moveTo>
                    <a:lnTo>
                      <a:pt x="192" y="36"/>
                    </a:lnTo>
                    <a:lnTo>
                      <a:pt x="257" y="74"/>
                    </a:lnTo>
                    <a:lnTo>
                      <a:pt x="257" y="148"/>
                    </a:lnTo>
                    <a:lnTo>
                      <a:pt x="257" y="224"/>
                    </a:lnTo>
                    <a:lnTo>
                      <a:pt x="192" y="261"/>
                    </a:lnTo>
                    <a:lnTo>
                      <a:pt x="128" y="297"/>
                    </a:lnTo>
                    <a:lnTo>
                      <a:pt x="63" y="261"/>
                    </a:lnTo>
                    <a:lnTo>
                      <a:pt x="0" y="224"/>
                    </a:lnTo>
                    <a:lnTo>
                      <a:pt x="0" y="148"/>
                    </a:lnTo>
                    <a:lnTo>
                      <a:pt x="0" y="74"/>
                    </a:lnTo>
                    <a:lnTo>
                      <a:pt x="63" y="36"/>
                    </a:lnTo>
                    <a:lnTo>
                      <a:pt x="128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885" name="Freeform 9"/>
              <p:cNvSpPr>
                <a:spLocks noChangeArrowheads="1"/>
              </p:cNvSpPr>
              <p:nvPr/>
            </p:nvSpPr>
            <p:spPr bwMode="auto">
              <a:xfrm>
                <a:off x="1743" y="1593"/>
                <a:ext cx="260" cy="299"/>
              </a:xfrm>
              <a:custGeom>
                <a:avLst/>
                <a:gdLst>
                  <a:gd name="T0" fmla="*/ 130 w 260"/>
                  <a:gd name="T1" fmla="*/ 0 h 299"/>
                  <a:gd name="T2" fmla="*/ 195 w 260"/>
                  <a:gd name="T3" fmla="*/ 38 h 299"/>
                  <a:gd name="T4" fmla="*/ 260 w 260"/>
                  <a:gd name="T5" fmla="*/ 76 h 299"/>
                  <a:gd name="T6" fmla="*/ 260 w 260"/>
                  <a:gd name="T7" fmla="*/ 150 h 299"/>
                  <a:gd name="T8" fmla="*/ 260 w 260"/>
                  <a:gd name="T9" fmla="*/ 224 h 299"/>
                  <a:gd name="T10" fmla="*/ 195 w 260"/>
                  <a:gd name="T11" fmla="*/ 261 h 299"/>
                  <a:gd name="T12" fmla="*/ 130 w 260"/>
                  <a:gd name="T13" fmla="*/ 299 h 299"/>
                  <a:gd name="T14" fmla="*/ 65 w 260"/>
                  <a:gd name="T15" fmla="*/ 261 h 299"/>
                  <a:gd name="T16" fmla="*/ 0 w 260"/>
                  <a:gd name="T17" fmla="*/ 224 h 299"/>
                  <a:gd name="T18" fmla="*/ 0 w 260"/>
                  <a:gd name="T19" fmla="*/ 150 h 299"/>
                  <a:gd name="T20" fmla="*/ 0 w 260"/>
                  <a:gd name="T21" fmla="*/ 76 h 299"/>
                  <a:gd name="T22" fmla="*/ 65 w 260"/>
                  <a:gd name="T23" fmla="*/ 38 h 299"/>
                  <a:gd name="T24" fmla="*/ 130 w 260"/>
                  <a:gd name="T25" fmla="*/ 0 h 299"/>
                  <a:gd name="T26" fmla="*/ 130 w 260"/>
                  <a:gd name="T27" fmla="*/ 0 h 29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60"/>
                  <a:gd name="T43" fmla="*/ 0 h 299"/>
                  <a:gd name="T44" fmla="*/ 260 w 260"/>
                  <a:gd name="T45" fmla="*/ 299 h 29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60" h="299">
                    <a:moveTo>
                      <a:pt x="130" y="0"/>
                    </a:moveTo>
                    <a:lnTo>
                      <a:pt x="195" y="38"/>
                    </a:lnTo>
                    <a:lnTo>
                      <a:pt x="260" y="76"/>
                    </a:lnTo>
                    <a:lnTo>
                      <a:pt x="260" y="150"/>
                    </a:lnTo>
                    <a:lnTo>
                      <a:pt x="260" y="224"/>
                    </a:lnTo>
                    <a:lnTo>
                      <a:pt x="195" y="261"/>
                    </a:lnTo>
                    <a:lnTo>
                      <a:pt x="130" y="299"/>
                    </a:lnTo>
                    <a:lnTo>
                      <a:pt x="65" y="261"/>
                    </a:lnTo>
                    <a:lnTo>
                      <a:pt x="0" y="224"/>
                    </a:lnTo>
                    <a:lnTo>
                      <a:pt x="0" y="150"/>
                    </a:lnTo>
                    <a:lnTo>
                      <a:pt x="0" y="76"/>
                    </a:lnTo>
                    <a:lnTo>
                      <a:pt x="65" y="38"/>
                    </a:lnTo>
                    <a:lnTo>
                      <a:pt x="130" y="0"/>
                    </a:ln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886" name="Freeform 10"/>
              <p:cNvSpPr>
                <a:spLocks noChangeArrowheads="1"/>
              </p:cNvSpPr>
              <p:nvPr/>
            </p:nvSpPr>
            <p:spPr bwMode="auto">
              <a:xfrm>
                <a:off x="571" y="466"/>
                <a:ext cx="258" cy="299"/>
              </a:xfrm>
              <a:custGeom>
                <a:avLst/>
                <a:gdLst>
                  <a:gd name="T0" fmla="*/ 128 w 258"/>
                  <a:gd name="T1" fmla="*/ 0 h 299"/>
                  <a:gd name="T2" fmla="*/ 193 w 258"/>
                  <a:gd name="T3" fmla="*/ 38 h 299"/>
                  <a:gd name="T4" fmla="*/ 258 w 258"/>
                  <a:gd name="T5" fmla="*/ 76 h 299"/>
                  <a:gd name="T6" fmla="*/ 258 w 258"/>
                  <a:gd name="T7" fmla="*/ 150 h 299"/>
                  <a:gd name="T8" fmla="*/ 258 w 258"/>
                  <a:gd name="T9" fmla="*/ 223 h 299"/>
                  <a:gd name="T10" fmla="*/ 193 w 258"/>
                  <a:gd name="T11" fmla="*/ 261 h 299"/>
                  <a:gd name="T12" fmla="*/ 128 w 258"/>
                  <a:gd name="T13" fmla="*/ 299 h 299"/>
                  <a:gd name="T14" fmla="*/ 63 w 258"/>
                  <a:gd name="T15" fmla="*/ 261 h 299"/>
                  <a:gd name="T16" fmla="*/ 0 w 258"/>
                  <a:gd name="T17" fmla="*/ 223 h 299"/>
                  <a:gd name="T18" fmla="*/ 0 w 258"/>
                  <a:gd name="T19" fmla="*/ 150 h 299"/>
                  <a:gd name="T20" fmla="*/ 0 w 258"/>
                  <a:gd name="T21" fmla="*/ 76 h 299"/>
                  <a:gd name="T22" fmla="*/ 63 w 258"/>
                  <a:gd name="T23" fmla="*/ 38 h 299"/>
                  <a:gd name="T24" fmla="*/ 128 w 258"/>
                  <a:gd name="T25" fmla="*/ 0 h 299"/>
                  <a:gd name="T26" fmla="*/ 128 w 258"/>
                  <a:gd name="T27" fmla="*/ 0 h 29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58"/>
                  <a:gd name="T43" fmla="*/ 0 h 299"/>
                  <a:gd name="T44" fmla="*/ 258 w 258"/>
                  <a:gd name="T45" fmla="*/ 299 h 29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58" h="299">
                    <a:moveTo>
                      <a:pt x="128" y="0"/>
                    </a:moveTo>
                    <a:lnTo>
                      <a:pt x="193" y="38"/>
                    </a:lnTo>
                    <a:lnTo>
                      <a:pt x="258" y="76"/>
                    </a:lnTo>
                    <a:lnTo>
                      <a:pt x="258" y="150"/>
                    </a:lnTo>
                    <a:lnTo>
                      <a:pt x="258" y="223"/>
                    </a:lnTo>
                    <a:lnTo>
                      <a:pt x="193" y="261"/>
                    </a:lnTo>
                    <a:lnTo>
                      <a:pt x="128" y="299"/>
                    </a:lnTo>
                    <a:lnTo>
                      <a:pt x="63" y="261"/>
                    </a:lnTo>
                    <a:lnTo>
                      <a:pt x="0" y="223"/>
                    </a:lnTo>
                    <a:lnTo>
                      <a:pt x="0" y="150"/>
                    </a:lnTo>
                    <a:lnTo>
                      <a:pt x="0" y="76"/>
                    </a:lnTo>
                    <a:lnTo>
                      <a:pt x="63" y="38"/>
                    </a:lnTo>
                    <a:lnTo>
                      <a:pt x="128" y="0"/>
                    </a:lnTo>
                    <a:close/>
                  </a:path>
                </a:pathLst>
              </a:custGeom>
              <a:solidFill>
                <a:srgbClr val="222A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887" name="Freeform 11"/>
              <p:cNvSpPr>
                <a:spLocks noChangeArrowheads="1"/>
              </p:cNvSpPr>
              <p:nvPr/>
            </p:nvSpPr>
            <p:spPr bwMode="auto">
              <a:xfrm>
                <a:off x="0" y="1514"/>
                <a:ext cx="258" cy="297"/>
              </a:xfrm>
              <a:custGeom>
                <a:avLst/>
                <a:gdLst>
                  <a:gd name="T0" fmla="*/ 130 w 258"/>
                  <a:gd name="T1" fmla="*/ 0 h 297"/>
                  <a:gd name="T2" fmla="*/ 193 w 258"/>
                  <a:gd name="T3" fmla="*/ 36 h 297"/>
                  <a:gd name="T4" fmla="*/ 258 w 258"/>
                  <a:gd name="T5" fmla="*/ 74 h 297"/>
                  <a:gd name="T6" fmla="*/ 258 w 258"/>
                  <a:gd name="T7" fmla="*/ 148 h 297"/>
                  <a:gd name="T8" fmla="*/ 258 w 258"/>
                  <a:gd name="T9" fmla="*/ 223 h 297"/>
                  <a:gd name="T10" fmla="*/ 193 w 258"/>
                  <a:gd name="T11" fmla="*/ 261 h 297"/>
                  <a:gd name="T12" fmla="*/ 130 w 258"/>
                  <a:gd name="T13" fmla="*/ 297 h 297"/>
                  <a:gd name="T14" fmla="*/ 65 w 258"/>
                  <a:gd name="T15" fmla="*/ 261 h 297"/>
                  <a:gd name="T16" fmla="*/ 0 w 258"/>
                  <a:gd name="T17" fmla="*/ 223 h 297"/>
                  <a:gd name="T18" fmla="*/ 0 w 258"/>
                  <a:gd name="T19" fmla="*/ 148 h 297"/>
                  <a:gd name="T20" fmla="*/ 0 w 258"/>
                  <a:gd name="T21" fmla="*/ 74 h 297"/>
                  <a:gd name="T22" fmla="*/ 65 w 258"/>
                  <a:gd name="T23" fmla="*/ 36 h 297"/>
                  <a:gd name="T24" fmla="*/ 130 w 258"/>
                  <a:gd name="T25" fmla="*/ 0 h 297"/>
                  <a:gd name="T26" fmla="*/ 130 w 258"/>
                  <a:gd name="T27" fmla="*/ 0 h 29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58"/>
                  <a:gd name="T43" fmla="*/ 0 h 297"/>
                  <a:gd name="T44" fmla="*/ 258 w 258"/>
                  <a:gd name="T45" fmla="*/ 297 h 29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58" h="297">
                    <a:moveTo>
                      <a:pt x="130" y="0"/>
                    </a:moveTo>
                    <a:lnTo>
                      <a:pt x="193" y="36"/>
                    </a:lnTo>
                    <a:lnTo>
                      <a:pt x="258" y="74"/>
                    </a:lnTo>
                    <a:lnTo>
                      <a:pt x="258" y="148"/>
                    </a:lnTo>
                    <a:lnTo>
                      <a:pt x="258" y="223"/>
                    </a:lnTo>
                    <a:lnTo>
                      <a:pt x="193" y="261"/>
                    </a:lnTo>
                    <a:lnTo>
                      <a:pt x="130" y="297"/>
                    </a:lnTo>
                    <a:lnTo>
                      <a:pt x="65" y="261"/>
                    </a:lnTo>
                    <a:lnTo>
                      <a:pt x="0" y="223"/>
                    </a:lnTo>
                    <a:lnTo>
                      <a:pt x="0" y="148"/>
                    </a:lnTo>
                    <a:lnTo>
                      <a:pt x="0" y="74"/>
                    </a:lnTo>
                    <a:lnTo>
                      <a:pt x="65" y="36"/>
                    </a:lnTo>
                    <a:lnTo>
                      <a:pt x="13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888" name="Freeform 12"/>
              <p:cNvSpPr>
                <a:spLocks noChangeArrowheads="1"/>
              </p:cNvSpPr>
              <p:nvPr/>
            </p:nvSpPr>
            <p:spPr bwMode="auto">
              <a:xfrm>
                <a:off x="1457" y="688"/>
                <a:ext cx="258" cy="297"/>
              </a:xfrm>
              <a:custGeom>
                <a:avLst/>
                <a:gdLst>
                  <a:gd name="T0" fmla="*/ 130 w 258"/>
                  <a:gd name="T1" fmla="*/ 0 h 297"/>
                  <a:gd name="T2" fmla="*/ 195 w 258"/>
                  <a:gd name="T3" fmla="*/ 36 h 297"/>
                  <a:gd name="T4" fmla="*/ 258 w 258"/>
                  <a:gd name="T5" fmla="*/ 73 h 297"/>
                  <a:gd name="T6" fmla="*/ 258 w 258"/>
                  <a:gd name="T7" fmla="*/ 147 h 297"/>
                  <a:gd name="T8" fmla="*/ 258 w 258"/>
                  <a:gd name="T9" fmla="*/ 223 h 297"/>
                  <a:gd name="T10" fmla="*/ 195 w 258"/>
                  <a:gd name="T11" fmla="*/ 259 h 297"/>
                  <a:gd name="T12" fmla="*/ 130 w 258"/>
                  <a:gd name="T13" fmla="*/ 297 h 297"/>
                  <a:gd name="T14" fmla="*/ 65 w 258"/>
                  <a:gd name="T15" fmla="*/ 259 h 297"/>
                  <a:gd name="T16" fmla="*/ 0 w 258"/>
                  <a:gd name="T17" fmla="*/ 223 h 297"/>
                  <a:gd name="T18" fmla="*/ 0 w 258"/>
                  <a:gd name="T19" fmla="*/ 147 h 297"/>
                  <a:gd name="T20" fmla="*/ 0 w 258"/>
                  <a:gd name="T21" fmla="*/ 73 h 297"/>
                  <a:gd name="T22" fmla="*/ 65 w 258"/>
                  <a:gd name="T23" fmla="*/ 36 h 297"/>
                  <a:gd name="T24" fmla="*/ 130 w 258"/>
                  <a:gd name="T25" fmla="*/ 0 h 297"/>
                  <a:gd name="T26" fmla="*/ 130 w 258"/>
                  <a:gd name="T27" fmla="*/ 0 h 29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58"/>
                  <a:gd name="T43" fmla="*/ 0 h 297"/>
                  <a:gd name="T44" fmla="*/ 258 w 258"/>
                  <a:gd name="T45" fmla="*/ 297 h 29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58" h="297">
                    <a:moveTo>
                      <a:pt x="130" y="0"/>
                    </a:moveTo>
                    <a:lnTo>
                      <a:pt x="195" y="36"/>
                    </a:lnTo>
                    <a:lnTo>
                      <a:pt x="258" y="73"/>
                    </a:lnTo>
                    <a:lnTo>
                      <a:pt x="258" y="147"/>
                    </a:lnTo>
                    <a:lnTo>
                      <a:pt x="258" y="223"/>
                    </a:lnTo>
                    <a:lnTo>
                      <a:pt x="195" y="259"/>
                    </a:lnTo>
                    <a:lnTo>
                      <a:pt x="130" y="297"/>
                    </a:lnTo>
                    <a:lnTo>
                      <a:pt x="65" y="259"/>
                    </a:lnTo>
                    <a:lnTo>
                      <a:pt x="0" y="223"/>
                    </a:lnTo>
                    <a:lnTo>
                      <a:pt x="0" y="147"/>
                    </a:lnTo>
                    <a:lnTo>
                      <a:pt x="0" y="73"/>
                    </a:lnTo>
                    <a:lnTo>
                      <a:pt x="65" y="36"/>
                    </a:lnTo>
                    <a:lnTo>
                      <a:pt x="130" y="0"/>
                    </a:lnTo>
                    <a:close/>
                  </a:path>
                </a:pathLst>
              </a:custGeom>
              <a:solidFill>
                <a:srgbClr val="757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889" name="Freeform 13"/>
              <p:cNvSpPr>
                <a:spLocks noChangeArrowheads="1"/>
              </p:cNvSpPr>
              <p:nvPr/>
            </p:nvSpPr>
            <p:spPr bwMode="auto">
              <a:xfrm>
                <a:off x="1403" y="1991"/>
                <a:ext cx="144" cy="166"/>
              </a:xfrm>
              <a:custGeom>
                <a:avLst/>
                <a:gdLst>
                  <a:gd name="T0" fmla="*/ 72 w 144"/>
                  <a:gd name="T1" fmla="*/ 0 h 166"/>
                  <a:gd name="T2" fmla="*/ 108 w 144"/>
                  <a:gd name="T3" fmla="*/ 22 h 166"/>
                  <a:gd name="T4" fmla="*/ 144 w 144"/>
                  <a:gd name="T5" fmla="*/ 42 h 166"/>
                  <a:gd name="T6" fmla="*/ 144 w 144"/>
                  <a:gd name="T7" fmla="*/ 83 h 166"/>
                  <a:gd name="T8" fmla="*/ 144 w 144"/>
                  <a:gd name="T9" fmla="*/ 124 h 166"/>
                  <a:gd name="T10" fmla="*/ 108 w 144"/>
                  <a:gd name="T11" fmla="*/ 144 h 166"/>
                  <a:gd name="T12" fmla="*/ 72 w 144"/>
                  <a:gd name="T13" fmla="*/ 166 h 166"/>
                  <a:gd name="T14" fmla="*/ 36 w 144"/>
                  <a:gd name="T15" fmla="*/ 144 h 166"/>
                  <a:gd name="T16" fmla="*/ 0 w 144"/>
                  <a:gd name="T17" fmla="*/ 124 h 166"/>
                  <a:gd name="T18" fmla="*/ 0 w 144"/>
                  <a:gd name="T19" fmla="*/ 83 h 166"/>
                  <a:gd name="T20" fmla="*/ 0 w 144"/>
                  <a:gd name="T21" fmla="*/ 42 h 166"/>
                  <a:gd name="T22" fmla="*/ 36 w 144"/>
                  <a:gd name="T23" fmla="*/ 22 h 166"/>
                  <a:gd name="T24" fmla="*/ 72 w 144"/>
                  <a:gd name="T25" fmla="*/ 0 h 166"/>
                  <a:gd name="T26" fmla="*/ 72 w 144"/>
                  <a:gd name="T27" fmla="*/ 0 h 16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44"/>
                  <a:gd name="T43" fmla="*/ 0 h 166"/>
                  <a:gd name="T44" fmla="*/ 144 w 144"/>
                  <a:gd name="T45" fmla="*/ 166 h 16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44" h="166">
                    <a:moveTo>
                      <a:pt x="72" y="0"/>
                    </a:moveTo>
                    <a:lnTo>
                      <a:pt x="108" y="22"/>
                    </a:lnTo>
                    <a:lnTo>
                      <a:pt x="144" y="42"/>
                    </a:lnTo>
                    <a:lnTo>
                      <a:pt x="144" y="83"/>
                    </a:lnTo>
                    <a:lnTo>
                      <a:pt x="144" y="124"/>
                    </a:lnTo>
                    <a:lnTo>
                      <a:pt x="108" y="144"/>
                    </a:lnTo>
                    <a:lnTo>
                      <a:pt x="72" y="166"/>
                    </a:lnTo>
                    <a:lnTo>
                      <a:pt x="36" y="144"/>
                    </a:lnTo>
                    <a:lnTo>
                      <a:pt x="0" y="124"/>
                    </a:lnTo>
                    <a:lnTo>
                      <a:pt x="0" y="83"/>
                    </a:lnTo>
                    <a:lnTo>
                      <a:pt x="0" y="42"/>
                    </a:lnTo>
                    <a:lnTo>
                      <a:pt x="36" y="22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890" name="Freeform 14"/>
              <p:cNvSpPr>
                <a:spLocks noChangeArrowheads="1"/>
              </p:cNvSpPr>
              <p:nvPr/>
            </p:nvSpPr>
            <p:spPr bwMode="auto">
              <a:xfrm>
                <a:off x="431" y="986"/>
                <a:ext cx="142" cy="166"/>
              </a:xfrm>
              <a:custGeom>
                <a:avLst/>
                <a:gdLst>
                  <a:gd name="T0" fmla="*/ 70 w 142"/>
                  <a:gd name="T1" fmla="*/ 0 h 166"/>
                  <a:gd name="T2" fmla="*/ 106 w 142"/>
                  <a:gd name="T3" fmla="*/ 22 h 166"/>
                  <a:gd name="T4" fmla="*/ 142 w 142"/>
                  <a:gd name="T5" fmla="*/ 42 h 166"/>
                  <a:gd name="T6" fmla="*/ 142 w 142"/>
                  <a:gd name="T7" fmla="*/ 83 h 166"/>
                  <a:gd name="T8" fmla="*/ 142 w 142"/>
                  <a:gd name="T9" fmla="*/ 125 h 166"/>
                  <a:gd name="T10" fmla="*/ 106 w 142"/>
                  <a:gd name="T11" fmla="*/ 144 h 166"/>
                  <a:gd name="T12" fmla="*/ 70 w 142"/>
                  <a:gd name="T13" fmla="*/ 166 h 166"/>
                  <a:gd name="T14" fmla="*/ 34 w 142"/>
                  <a:gd name="T15" fmla="*/ 144 h 166"/>
                  <a:gd name="T16" fmla="*/ 0 w 142"/>
                  <a:gd name="T17" fmla="*/ 125 h 166"/>
                  <a:gd name="T18" fmla="*/ 0 w 142"/>
                  <a:gd name="T19" fmla="*/ 83 h 166"/>
                  <a:gd name="T20" fmla="*/ 0 w 142"/>
                  <a:gd name="T21" fmla="*/ 42 h 166"/>
                  <a:gd name="T22" fmla="*/ 34 w 142"/>
                  <a:gd name="T23" fmla="*/ 22 h 166"/>
                  <a:gd name="T24" fmla="*/ 70 w 142"/>
                  <a:gd name="T25" fmla="*/ 0 h 166"/>
                  <a:gd name="T26" fmla="*/ 70 w 142"/>
                  <a:gd name="T27" fmla="*/ 0 h 16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42"/>
                  <a:gd name="T43" fmla="*/ 0 h 166"/>
                  <a:gd name="T44" fmla="*/ 142 w 142"/>
                  <a:gd name="T45" fmla="*/ 166 h 16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42" h="166">
                    <a:moveTo>
                      <a:pt x="70" y="0"/>
                    </a:moveTo>
                    <a:lnTo>
                      <a:pt x="106" y="22"/>
                    </a:lnTo>
                    <a:lnTo>
                      <a:pt x="142" y="42"/>
                    </a:lnTo>
                    <a:lnTo>
                      <a:pt x="142" y="83"/>
                    </a:lnTo>
                    <a:lnTo>
                      <a:pt x="142" y="125"/>
                    </a:lnTo>
                    <a:lnTo>
                      <a:pt x="106" y="144"/>
                    </a:lnTo>
                    <a:lnTo>
                      <a:pt x="70" y="166"/>
                    </a:lnTo>
                    <a:lnTo>
                      <a:pt x="34" y="144"/>
                    </a:lnTo>
                    <a:lnTo>
                      <a:pt x="0" y="125"/>
                    </a:lnTo>
                    <a:lnTo>
                      <a:pt x="0" y="83"/>
                    </a:lnTo>
                    <a:lnTo>
                      <a:pt x="0" y="42"/>
                    </a:lnTo>
                    <a:lnTo>
                      <a:pt x="34" y="22"/>
                    </a:lnTo>
                    <a:lnTo>
                      <a:pt x="7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891" name="Freeform 15"/>
              <p:cNvSpPr>
                <a:spLocks noChangeArrowheads="1"/>
              </p:cNvSpPr>
              <p:nvPr/>
            </p:nvSpPr>
            <p:spPr bwMode="auto">
              <a:xfrm>
                <a:off x="915" y="734"/>
                <a:ext cx="142" cy="164"/>
              </a:xfrm>
              <a:custGeom>
                <a:avLst/>
                <a:gdLst>
                  <a:gd name="T0" fmla="*/ 70 w 142"/>
                  <a:gd name="T1" fmla="*/ 0 h 164"/>
                  <a:gd name="T2" fmla="*/ 106 w 142"/>
                  <a:gd name="T3" fmla="*/ 20 h 164"/>
                  <a:gd name="T4" fmla="*/ 142 w 142"/>
                  <a:gd name="T5" fmla="*/ 40 h 164"/>
                  <a:gd name="T6" fmla="*/ 142 w 142"/>
                  <a:gd name="T7" fmla="*/ 81 h 164"/>
                  <a:gd name="T8" fmla="*/ 142 w 142"/>
                  <a:gd name="T9" fmla="*/ 123 h 164"/>
                  <a:gd name="T10" fmla="*/ 106 w 142"/>
                  <a:gd name="T11" fmla="*/ 143 h 164"/>
                  <a:gd name="T12" fmla="*/ 70 w 142"/>
                  <a:gd name="T13" fmla="*/ 164 h 164"/>
                  <a:gd name="T14" fmla="*/ 36 w 142"/>
                  <a:gd name="T15" fmla="*/ 143 h 164"/>
                  <a:gd name="T16" fmla="*/ 0 w 142"/>
                  <a:gd name="T17" fmla="*/ 123 h 164"/>
                  <a:gd name="T18" fmla="*/ 0 w 142"/>
                  <a:gd name="T19" fmla="*/ 81 h 164"/>
                  <a:gd name="T20" fmla="*/ 0 w 142"/>
                  <a:gd name="T21" fmla="*/ 40 h 164"/>
                  <a:gd name="T22" fmla="*/ 36 w 142"/>
                  <a:gd name="T23" fmla="*/ 20 h 164"/>
                  <a:gd name="T24" fmla="*/ 70 w 142"/>
                  <a:gd name="T25" fmla="*/ 0 h 164"/>
                  <a:gd name="T26" fmla="*/ 70 w 142"/>
                  <a:gd name="T27" fmla="*/ 0 h 16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42"/>
                  <a:gd name="T43" fmla="*/ 0 h 164"/>
                  <a:gd name="T44" fmla="*/ 142 w 142"/>
                  <a:gd name="T45" fmla="*/ 164 h 16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42" h="164">
                    <a:moveTo>
                      <a:pt x="70" y="0"/>
                    </a:moveTo>
                    <a:lnTo>
                      <a:pt x="106" y="20"/>
                    </a:lnTo>
                    <a:lnTo>
                      <a:pt x="142" y="40"/>
                    </a:lnTo>
                    <a:lnTo>
                      <a:pt x="142" y="81"/>
                    </a:lnTo>
                    <a:lnTo>
                      <a:pt x="142" y="123"/>
                    </a:lnTo>
                    <a:lnTo>
                      <a:pt x="106" y="143"/>
                    </a:lnTo>
                    <a:lnTo>
                      <a:pt x="70" y="164"/>
                    </a:lnTo>
                    <a:lnTo>
                      <a:pt x="36" y="143"/>
                    </a:lnTo>
                    <a:lnTo>
                      <a:pt x="0" y="123"/>
                    </a:lnTo>
                    <a:lnTo>
                      <a:pt x="0" y="81"/>
                    </a:lnTo>
                    <a:lnTo>
                      <a:pt x="0" y="40"/>
                    </a:lnTo>
                    <a:lnTo>
                      <a:pt x="36" y="20"/>
                    </a:lnTo>
                    <a:lnTo>
                      <a:pt x="7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892" name="Freeform 16"/>
              <p:cNvSpPr>
                <a:spLocks noChangeArrowheads="1"/>
              </p:cNvSpPr>
              <p:nvPr/>
            </p:nvSpPr>
            <p:spPr bwMode="auto">
              <a:xfrm>
                <a:off x="1201" y="1588"/>
                <a:ext cx="143" cy="164"/>
              </a:xfrm>
              <a:custGeom>
                <a:avLst/>
                <a:gdLst>
                  <a:gd name="T0" fmla="*/ 72 w 143"/>
                  <a:gd name="T1" fmla="*/ 0 h 164"/>
                  <a:gd name="T2" fmla="*/ 108 w 143"/>
                  <a:gd name="T3" fmla="*/ 20 h 164"/>
                  <a:gd name="T4" fmla="*/ 143 w 143"/>
                  <a:gd name="T5" fmla="*/ 39 h 164"/>
                  <a:gd name="T6" fmla="*/ 143 w 143"/>
                  <a:gd name="T7" fmla="*/ 81 h 164"/>
                  <a:gd name="T8" fmla="*/ 143 w 143"/>
                  <a:gd name="T9" fmla="*/ 122 h 164"/>
                  <a:gd name="T10" fmla="*/ 108 w 143"/>
                  <a:gd name="T11" fmla="*/ 144 h 164"/>
                  <a:gd name="T12" fmla="*/ 72 w 143"/>
                  <a:gd name="T13" fmla="*/ 164 h 164"/>
                  <a:gd name="T14" fmla="*/ 36 w 143"/>
                  <a:gd name="T15" fmla="*/ 144 h 164"/>
                  <a:gd name="T16" fmla="*/ 0 w 143"/>
                  <a:gd name="T17" fmla="*/ 122 h 164"/>
                  <a:gd name="T18" fmla="*/ 0 w 143"/>
                  <a:gd name="T19" fmla="*/ 81 h 164"/>
                  <a:gd name="T20" fmla="*/ 0 w 143"/>
                  <a:gd name="T21" fmla="*/ 39 h 164"/>
                  <a:gd name="T22" fmla="*/ 36 w 143"/>
                  <a:gd name="T23" fmla="*/ 20 h 164"/>
                  <a:gd name="T24" fmla="*/ 72 w 143"/>
                  <a:gd name="T25" fmla="*/ 0 h 164"/>
                  <a:gd name="T26" fmla="*/ 72 w 143"/>
                  <a:gd name="T27" fmla="*/ 0 h 16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43"/>
                  <a:gd name="T43" fmla="*/ 0 h 164"/>
                  <a:gd name="T44" fmla="*/ 143 w 143"/>
                  <a:gd name="T45" fmla="*/ 164 h 16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43" h="164">
                    <a:moveTo>
                      <a:pt x="72" y="0"/>
                    </a:moveTo>
                    <a:lnTo>
                      <a:pt x="108" y="20"/>
                    </a:lnTo>
                    <a:lnTo>
                      <a:pt x="143" y="39"/>
                    </a:lnTo>
                    <a:lnTo>
                      <a:pt x="143" y="81"/>
                    </a:lnTo>
                    <a:lnTo>
                      <a:pt x="143" y="122"/>
                    </a:lnTo>
                    <a:lnTo>
                      <a:pt x="108" y="144"/>
                    </a:lnTo>
                    <a:lnTo>
                      <a:pt x="72" y="164"/>
                    </a:lnTo>
                    <a:lnTo>
                      <a:pt x="36" y="144"/>
                    </a:lnTo>
                    <a:lnTo>
                      <a:pt x="0" y="122"/>
                    </a:lnTo>
                    <a:lnTo>
                      <a:pt x="0" y="81"/>
                    </a:lnTo>
                    <a:lnTo>
                      <a:pt x="0" y="39"/>
                    </a:lnTo>
                    <a:lnTo>
                      <a:pt x="36" y="20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893" name="Freeform 17"/>
              <p:cNvSpPr>
                <a:spLocks noChangeArrowheads="1"/>
              </p:cNvSpPr>
              <p:nvPr/>
            </p:nvSpPr>
            <p:spPr bwMode="auto">
              <a:xfrm>
                <a:off x="353" y="1433"/>
                <a:ext cx="142" cy="166"/>
              </a:xfrm>
              <a:custGeom>
                <a:avLst/>
                <a:gdLst>
                  <a:gd name="T0" fmla="*/ 70 w 142"/>
                  <a:gd name="T1" fmla="*/ 0 h 166"/>
                  <a:gd name="T2" fmla="*/ 106 w 142"/>
                  <a:gd name="T3" fmla="*/ 22 h 166"/>
                  <a:gd name="T4" fmla="*/ 142 w 142"/>
                  <a:gd name="T5" fmla="*/ 41 h 166"/>
                  <a:gd name="T6" fmla="*/ 142 w 142"/>
                  <a:gd name="T7" fmla="*/ 83 h 166"/>
                  <a:gd name="T8" fmla="*/ 142 w 142"/>
                  <a:gd name="T9" fmla="*/ 124 h 166"/>
                  <a:gd name="T10" fmla="*/ 106 w 142"/>
                  <a:gd name="T11" fmla="*/ 144 h 166"/>
                  <a:gd name="T12" fmla="*/ 70 w 142"/>
                  <a:gd name="T13" fmla="*/ 166 h 166"/>
                  <a:gd name="T14" fmla="*/ 34 w 142"/>
                  <a:gd name="T15" fmla="*/ 144 h 166"/>
                  <a:gd name="T16" fmla="*/ 0 w 142"/>
                  <a:gd name="T17" fmla="*/ 124 h 166"/>
                  <a:gd name="T18" fmla="*/ 0 w 142"/>
                  <a:gd name="T19" fmla="*/ 83 h 166"/>
                  <a:gd name="T20" fmla="*/ 0 w 142"/>
                  <a:gd name="T21" fmla="*/ 41 h 166"/>
                  <a:gd name="T22" fmla="*/ 34 w 142"/>
                  <a:gd name="T23" fmla="*/ 22 h 166"/>
                  <a:gd name="T24" fmla="*/ 70 w 142"/>
                  <a:gd name="T25" fmla="*/ 0 h 166"/>
                  <a:gd name="T26" fmla="*/ 70 w 142"/>
                  <a:gd name="T27" fmla="*/ 0 h 16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42"/>
                  <a:gd name="T43" fmla="*/ 0 h 166"/>
                  <a:gd name="T44" fmla="*/ 142 w 142"/>
                  <a:gd name="T45" fmla="*/ 166 h 16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42" h="166">
                    <a:moveTo>
                      <a:pt x="70" y="0"/>
                    </a:moveTo>
                    <a:lnTo>
                      <a:pt x="106" y="22"/>
                    </a:lnTo>
                    <a:lnTo>
                      <a:pt x="142" y="41"/>
                    </a:lnTo>
                    <a:lnTo>
                      <a:pt x="142" y="83"/>
                    </a:lnTo>
                    <a:lnTo>
                      <a:pt x="142" y="124"/>
                    </a:lnTo>
                    <a:lnTo>
                      <a:pt x="106" y="144"/>
                    </a:lnTo>
                    <a:lnTo>
                      <a:pt x="70" y="166"/>
                    </a:lnTo>
                    <a:lnTo>
                      <a:pt x="34" y="144"/>
                    </a:lnTo>
                    <a:lnTo>
                      <a:pt x="0" y="124"/>
                    </a:lnTo>
                    <a:lnTo>
                      <a:pt x="0" y="83"/>
                    </a:lnTo>
                    <a:lnTo>
                      <a:pt x="0" y="41"/>
                    </a:lnTo>
                    <a:lnTo>
                      <a:pt x="34" y="22"/>
                    </a:lnTo>
                    <a:lnTo>
                      <a:pt x="70" y="0"/>
                    </a:lnTo>
                    <a:close/>
                  </a:path>
                </a:pathLst>
              </a:custGeom>
              <a:solidFill>
                <a:srgbClr val="222A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894" name="Freeform 18"/>
              <p:cNvSpPr>
                <a:spLocks noChangeArrowheads="1"/>
              </p:cNvSpPr>
              <p:nvPr/>
            </p:nvSpPr>
            <p:spPr bwMode="auto">
              <a:xfrm>
                <a:off x="1706" y="1051"/>
                <a:ext cx="144" cy="166"/>
              </a:xfrm>
              <a:custGeom>
                <a:avLst/>
                <a:gdLst>
                  <a:gd name="T0" fmla="*/ 72 w 144"/>
                  <a:gd name="T1" fmla="*/ 0 h 166"/>
                  <a:gd name="T2" fmla="*/ 108 w 144"/>
                  <a:gd name="T3" fmla="*/ 22 h 166"/>
                  <a:gd name="T4" fmla="*/ 144 w 144"/>
                  <a:gd name="T5" fmla="*/ 42 h 166"/>
                  <a:gd name="T6" fmla="*/ 144 w 144"/>
                  <a:gd name="T7" fmla="*/ 83 h 166"/>
                  <a:gd name="T8" fmla="*/ 144 w 144"/>
                  <a:gd name="T9" fmla="*/ 125 h 166"/>
                  <a:gd name="T10" fmla="*/ 108 w 144"/>
                  <a:gd name="T11" fmla="*/ 144 h 166"/>
                  <a:gd name="T12" fmla="*/ 72 w 144"/>
                  <a:gd name="T13" fmla="*/ 166 h 166"/>
                  <a:gd name="T14" fmla="*/ 36 w 144"/>
                  <a:gd name="T15" fmla="*/ 144 h 166"/>
                  <a:gd name="T16" fmla="*/ 0 w 144"/>
                  <a:gd name="T17" fmla="*/ 125 h 166"/>
                  <a:gd name="T18" fmla="*/ 0 w 144"/>
                  <a:gd name="T19" fmla="*/ 83 h 166"/>
                  <a:gd name="T20" fmla="*/ 0 w 144"/>
                  <a:gd name="T21" fmla="*/ 42 h 166"/>
                  <a:gd name="T22" fmla="*/ 36 w 144"/>
                  <a:gd name="T23" fmla="*/ 22 h 166"/>
                  <a:gd name="T24" fmla="*/ 72 w 144"/>
                  <a:gd name="T25" fmla="*/ 0 h 166"/>
                  <a:gd name="T26" fmla="*/ 72 w 144"/>
                  <a:gd name="T27" fmla="*/ 0 h 16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44"/>
                  <a:gd name="T43" fmla="*/ 0 h 166"/>
                  <a:gd name="T44" fmla="*/ 144 w 144"/>
                  <a:gd name="T45" fmla="*/ 166 h 16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44" h="166">
                    <a:moveTo>
                      <a:pt x="72" y="0"/>
                    </a:moveTo>
                    <a:lnTo>
                      <a:pt x="108" y="22"/>
                    </a:lnTo>
                    <a:lnTo>
                      <a:pt x="144" y="42"/>
                    </a:lnTo>
                    <a:lnTo>
                      <a:pt x="144" y="83"/>
                    </a:lnTo>
                    <a:lnTo>
                      <a:pt x="144" y="125"/>
                    </a:lnTo>
                    <a:lnTo>
                      <a:pt x="108" y="144"/>
                    </a:lnTo>
                    <a:lnTo>
                      <a:pt x="72" y="166"/>
                    </a:lnTo>
                    <a:lnTo>
                      <a:pt x="36" y="144"/>
                    </a:lnTo>
                    <a:lnTo>
                      <a:pt x="0" y="125"/>
                    </a:lnTo>
                    <a:lnTo>
                      <a:pt x="0" y="83"/>
                    </a:lnTo>
                    <a:lnTo>
                      <a:pt x="0" y="42"/>
                    </a:lnTo>
                    <a:lnTo>
                      <a:pt x="36" y="22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895" name="Freeform 19"/>
              <p:cNvSpPr>
                <a:spLocks noChangeArrowheads="1"/>
              </p:cNvSpPr>
              <p:nvPr/>
            </p:nvSpPr>
            <p:spPr bwMode="auto">
              <a:xfrm>
                <a:off x="728" y="1753"/>
                <a:ext cx="142" cy="166"/>
              </a:xfrm>
              <a:custGeom>
                <a:avLst/>
                <a:gdLst>
                  <a:gd name="T0" fmla="*/ 72 w 142"/>
                  <a:gd name="T1" fmla="*/ 0 h 166"/>
                  <a:gd name="T2" fmla="*/ 108 w 142"/>
                  <a:gd name="T3" fmla="*/ 22 h 166"/>
                  <a:gd name="T4" fmla="*/ 142 w 142"/>
                  <a:gd name="T5" fmla="*/ 42 h 166"/>
                  <a:gd name="T6" fmla="*/ 142 w 142"/>
                  <a:gd name="T7" fmla="*/ 83 h 166"/>
                  <a:gd name="T8" fmla="*/ 142 w 142"/>
                  <a:gd name="T9" fmla="*/ 125 h 166"/>
                  <a:gd name="T10" fmla="*/ 108 w 142"/>
                  <a:gd name="T11" fmla="*/ 145 h 166"/>
                  <a:gd name="T12" fmla="*/ 72 w 142"/>
                  <a:gd name="T13" fmla="*/ 166 h 166"/>
                  <a:gd name="T14" fmla="*/ 36 w 142"/>
                  <a:gd name="T15" fmla="*/ 145 h 166"/>
                  <a:gd name="T16" fmla="*/ 0 w 142"/>
                  <a:gd name="T17" fmla="*/ 125 h 166"/>
                  <a:gd name="T18" fmla="*/ 0 w 142"/>
                  <a:gd name="T19" fmla="*/ 83 h 166"/>
                  <a:gd name="T20" fmla="*/ 0 w 142"/>
                  <a:gd name="T21" fmla="*/ 42 h 166"/>
                  <a:gd name="T22" fmla="*/ 36 w 142"/>
                  <a:gd name="T23" fmla="*/ 22 h 166"/>
                  <a:gd name="T24" fmla="*/ 72 w 142"/>
                  <a:gd name="T25" fmla="*/ 0 h 166"/>
                  <a:gd name="T26" fmla="*/ 72 w 142"/>
                  <a:gd name="T27" fmla="*/ 0 h 16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42"/>
                  <a:gd name="T43" fmla="*/ 0 h 166"/>
                  <a:gd name="T44" fmla="*/ 142 w 142"/>
                  <a:gd name="T45" fmla="*/ 166 h 16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42" h="166">
                    <a:moveTo>
                      <a:pt x="72" y="0"/>
                    </a:moveTo>
                    <a:lnTo>
                      <a:pt x="108" y="22"/>
                    </a:lnTo>
                    <a:lnTo>
                      <a:pt x="142" y="42"/>
                    </a:lnTo>
                    <a:lnTo>
                      <a:pt x="142" y="83"/>
                    </a:lnTo>
                    <a:lnTo>
                      <a:pt x="142" y="125"/>
                    </a:lnTo>
                    <a:lnTo>
                      <a:pt x="108" y="145"/>
                    </a:lnTo>
                    <a:lnTo>
                      <a:pt x="72" y="166"/>
                    </a:lnTo>
                    <a:lnTo>
                      <a:pt x="36" y="145"/>
                    </a:lnTo>
                    <a:lnTo>
                      <a:pt x="0" y="125"/>
                    </a:lnTo>
                    <a:lnTo>
                      <a:pt x="0" y="83"/>
                    </a:lnTo>
                    <a:lnTo>
                      <a:pt x="0" y="42"/>
                    </a:lnTo>
                    <a:lnTo>
                      <a:pt x="36" y="22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rgbClr val="757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896" name="Freeform 20"/>
              <p:cNvSpPr>
                <a:spLocks noChangeArrowheads="1"/>
              </p:cNvSpPr>
              <p:nvPr/>
            </p:nvSpPr>
            <p:spPr bwMode="auto">
              <a:xfrm>
                <a:off x="1137" y="1093"/>
                <a:ext cx="142" cy="165"/>
              </a:xfrm>
              <a:custGeom>
                <a:avLst/>
                <a:gdLst>
                  <a:gd name="T0" fmla="*/ 72 w 142"/>
                  <a:gd name="T1" fmla="*/ 0 h 165"/>
                  <a:gd name="T2" fmla="*/ 108 w 142"/>
                  <a:gd name="T3" fmla="*/ 21 h 165"/>
                  <a:gd name="T4" fmla="*/ 142 w 142"/>
                  <a:gd name="T5" fmla="*/ 41 h 165"/>
                  <a:gd name="T6" fmla="*/ 142 w 142"/>
                  <a:gd name="T7" fmla="*/ 83 h 165"/>
                  <a:gd name="T8" fmla="*/ 142 w 142"/>
                  <a:gd name="T9" fmla="*/ 124 h 165"/>
                  <a:gd name="T10" fmla="*/ 108 w 142"/>
                  <a:gd name="T11" fmla="*/ 144 h 165"/>
                  <a:gd name="T12" fmla="*/ 72 w 142"/>
                  <a:gd name="T13" fmla="*/ 165 h 165"/>
                  <a:gd name="T14" fmla="*/ 36 w 142"/>
                  <a:gd name="T15" fmla="*/ 144 h 165"/>
                  <a:gd name="T16" fmla="*/ 0 w 142"/>
                  <a:gd name="T17" fmla="*/ 124 h 165"/>
                  <a:gd name="T18" fmla="*/ 0 w 142"/>
                  <a:gd name="T19" fmla="*/ 83 h 165"/>
                  <a:gd name="T20" fmla="*/ 0 w 142"/>
                  <a:gd name="T21" fmla="*/ 41 h 165"/>
                  <a:gd name="T22" fmla="*/ 36 w 142"/>
                  <a:gd name="T23" fmla="*/ 21 h 165"/>
                  <a:gd name="T24" fmla="*/ 72 w 142"/>
                  <a:gd name="T25" fmla="*/ 0 h 165"/>
                  <a:gd name="T26" fmla="*/ 72 w 142"/>
                  <a:gd name="T27" fmla="*/ 0 h 16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42"/>
                  <a:gd name="T43" fmla="*/ 0 h 165"/>
                  <a:gd name="T44" fmla="*/ 142 w 142"/>
                  <a:gd name="T45" fmla="*/ 165 h 16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42" h="165">
                    <a:moveTo>
                      <a:pt x="72" y="0"/>
                    </a:moveTo>
                    <a:lnTo>
                      <a:pt x="108" y="21"/>
                    </a:lnTo>
                    <a:lnTo>
                      <a:pt x="142" y="41"/>
                    </a:lnTo>
                    <a:lnTo>
                      <a:pt x="142" y="83"/>
                    </a:lnTo>
                    <a:lnTo>
                      <a:pt x="142" y="124"/>
                    </a:lnTo>
                    <a:lnTo>
                      <a:pt x="108" y="144"/>
                    </a:lnTo>
                    <a:lnTo>
                      <a:pt x="72" y="165"/>
                    </a:lnTo>
                    <a:lnTo>
                      <a:pt x="36" y="144"/>
                    </a:lnTo>
                    <a:lnTo>
                      <a:pt x="0" y="124"/>
                    </a:lnTo>
                    <a:lnTo>
                      <a:pt x="0" y="83"/>
                    </a:lnTo>
                    <a:lnTo>
                      <a:pt x="0" y="41"/>
                    </a:lnTo>
                    <a:lnTo>
                      <a:pt x="36" y="21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897" name="Freeform 6"/>
              <p:cNvSpPr>
                <a:spLocks noChangeArrowheads="1"/>
              </p:cNvSpPr>
              <p:nvPr/>
            </p:nvSpPr>
            <p:spPr bwMode="auto">
              <a:xfrm>
                <a:off x="552" y="43"/>
                <a:ext cx="257" cy="299"/>
              </a:xfrm>
              <a:custGeom>
                <a:avLst/>
                <a:gdLst>
                  <a:gd name="T0" fmla="*/ 128 w 257"/>
                  <a:gd name="T1" fmla="*/ 0 h 299"/>
                  <a:gd name="T2" fmla="*/ 192 w 257"/>
                  <a:gd name="T3" fmla="*/ 38 h 299"/>
                  <a:gd name="T4" fmla="*/ 257 w 257"/>
                  <a:gd name="T5" fmla="*/ 76 h 299"/>
                  <a:gd name="T6" fmla="*/ 257 w 257"/>
                  <a:gd name="T7" fmla="*/ 150 h 299"/>
                  <a:gd name="T8" fmla="*/ 257 w 257"/>
                  <a:gd name="T9" fmla="*/ 224 h 299"/>
                  <a:gd name="T10" fmla="*/ 192 w 257"/>
                  <a:gd name="T11" fmla="*/ 261 h 299"/>
                  <a:gd name="T12" fmla="*/ 128 w 257"/>
                  <a:gd name="T13" fmla="*/ 299 h 299"/>
                  <a:gd name="T14" fmla="*/ 63 w 257"/>
                  <a:gd name="T15" fmla="*/ 261 h 299"/>
                  <a:gd name="T16" fmla="*/ 0 w 257"/>
                  <a:gd name="T17" fmla="*/ 224 h 299"/>
                  <a:gd name="T18" fmla="*/ 0 w 257"/>
                  <a:gd name="T19" fmla="*/ 150 h 299"/>
                  <a:gd name="T20" fmla="*/ 0 w 257"/>
                  <a:gd name="T21" fmla="*/ 76 h 299"/>
                  <a:gd name="T22" fmla="*/ 63 w 257"/>
                  <a:gd name="T23" fmla="*/ 38 h 299"/>
                  <a:gd name="T24" fmla="*/ 128 w 257"/>
                  <a:gd name="T25" fmla="*/ 0 h 299"/>
                  <a:gd name="T26" fmla="*/ 128 w 257"/>
                  <a:gd name="T27" fmla="*/ 0 h 29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57"/>
                  <a:gd name="T43" fmla="*/ 0 h 299"/>
                  <a:gd name="T44" fmla="*/ 257 w 257"/>
                  <a:gd name="T45" fmla="*/ 299 h 29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57" h="299">
                    <a:moveTo>
                      <a:pt x="128" y="0"/>
                    </a:moveTo>
                    <a:lnTo>
                      <a:pt x="192" y="38"/>
                    </a:lnTo>
                    <a:lnTo>
                      <a:pt x="257" y="76"/>
                    </a:lnTo>
                    <a:lnTo>
                      <a:pt x="257" y="150"/>
                    </a:lnTo>
                    <a:lnTo>
                      <a:pt x="257" y="224"/>
                    </a:lnTo>
                    <a:lnTo>
                      <a:pt x="192" y="261"/>
                    </a:lnTo>
                    <a:lnTo>
                      <a:pt x="128" y="299"/>
                    </a:lnTo>
                    <a:lnTo>
                      <a:pt x="63" y="261"/>
                    </a:lnTo>
                    <a:lnTo>
                      <a:pt x="0" y="224"/>
                    </a:lnTo>
                    <a:lnTo>
                      <a:pt x="0" y="150"/>
                    </a:lnTo>
                    <a:lnTo>
                      <a:pt x="0" y="76"/>
                    </a:lnTo>
                    <a:lnTo>
                      <a:pt x="63" y="38"/>
                    </a:lnTo>
                    <a:lnTo>
                      <a:pt x="128" y="0"/>
                    </a:ln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36872" name="TextBox 8"/>
            <p:cNvSpPr>
              <a:spLocks noChangeArrowheads="1"/>
            </p:cNvSpPr>
            <p:nvPr/>
          </p:nvSpPr>
          <p:spPr bwMode="auto">
            <a:xfrm>
              <a:off x="-430791" y="2416201"/>
              <a:ext cx="1261786" cy="4464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1600" b="1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检查姓名和学号是否颠倒</a:t>
              </a:r>
              <a:endParaRPr lang="zh-CN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6873" name="TextBox 9"/>
            <p:cNvSpPr>
              <a:spLocks noChangeArrowheads="1"/>
            </p:cNvSpPr>
            <p:nvPr/>
          </p:nvSpPr>
          <p:spPr bwMode="auto">
            <a:xfrm>
              <a:off x="5040295" y="1004565"/>
              <a:ext cx="1620015" cy="4464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1600" b="1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检查姓名或学号的前后是否有空格</a:t>
              </a:r>
              <a:endParaRPr lang="zh-CN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6874" name="TextBox 10"/>
            <p:cNvSpPr>
              <a:spLocks noChangeArrowheads="1"/>
            </p:cNvSpPr>
            <p:nvPr/>
          </p:nvSpPr>
          <p:spPr bwMode="auto">
            <a:xfrm>
              <a:off x="4805279" y="2646940"/>
              <a:ext cx="1356705" cy="4464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1600" b="1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检查两个字的姓名是否中间有空格</a:t>
              </a:r>
              <a:endParaRPr lang="zh-CN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6875" name="TextBox 11"/>
            <p:cNvSpPr>
              <a:spLocks noChangeArrowheads="1"/>
            </p:cNvSpPr>
            <p:nvPr/>
          </p:nvSpPr>
          <p:spPr bwMode="auto">
            <a:xfrm>
              <a:off x="-813663" y="816176"/>
              <a:ext cx="1827342" cy="4464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1600" b="1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检查是否有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600" b="1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“</a:t>
              </a:r>
              <a:r>
                <a:rPr lang="zh-CN" altLang="en-US" sz="1600" b="1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问题学生</a:t>
              </a:r>
              <a:r>
                <a:rPr lang="en-US" altLang="zh-CN" sz="1600" b="1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”</a:t>
              </a:r>
              <a:r>
                <a:rPr lang="zh-CN" altLang="en-US" sz="1600" b="1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选课记录 </a:t>
              </a:r>
              <a:endParaRPr lang="zh-CN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6876" name="TextBox 12"/>
            <p:cNvSpPr>
              <a:spLocks noChangeArrowheads="1"/>
            </p:cNvSpPr>
            <p:nvPr/>
          </p:nvSpPr>
          <p:spPr bwMode="auto">
            <a:xfrm>
              <a:off x="3209450" y="369668"/>
              <a:ext cx="1206569" cy="2817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6877" name="任意多边形 2"/>
            <p:cNvSpPr>
              <a:spLocks noChangeArrowheads="1"/>
            </p:cNvSpPr>
            <p:nvPr/>
          </p:nvSpPr>
          <p:spPr bwMode="auto">
            <a:xfrm>
              <a:off x="4686716" y="1119682"/>
              <a:ext cx="361950" cy="1"/>
            </a:xfrm>
            <a:custGeom>
              <a:avLst/>
              <a:gdLst>
                <a:gd name="T0" fmla="*/ 0 w 361950"/>
                <a:gd name="T1" fmla="*/ 0 h 1"/>
                <a:gd name="T2" fmla="*/ 361950 w 361950"/>
                <a:gd name="T3" fmla="*/ 0 h 1"/>
                <a:gd name="T4" fmla="*/ 0 60000 65536"/>
                <a:gd name="T5" fmla="*/ 0 60000 65536"/>
                <a:gd name="T6" fmla="*/ 0 w 361950"/>
                <a:gd name="T7" fmla="*/ 0 h 1"/>
                <a:gd name="T8" fmla="*/ 361950 w 361950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1950" h="1">
                  <a:moveTo>
                    <a:pt x="0" y="0"/>
                  </a:moveTo>
                  <a:lnTo>
                    <a:pt x="361950" y="0"/>
                  </a:lnTo>
                </a:path>
              </a:pathLst>
            </a:custGeom>
            <a:noFill/>
            <a:ln w="19050" cap="flat" cmpd="sng">
              <a:solidFill>
                <a:schemeClr val="bg1"/>
              </a:solidFill>
              <a:prstDash val="sys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36878" name="任意多边形 15"/>
            <p:cNvSpPr>
              <a:spLocks noChangeArrowheads="1"/>
            </p:cNvSpPr>
            <p:nvPr/>
          </p:nvSpPr>
          <p:spPr bwMode="auto">
            <a:xfrm>
              <a:off x="4439152" y="2767106"/>
              <a:ext cx="361950" cy="1"/>
            </a:xfrm>
            <a:custGeom>
              <a:avLst/>
              <a:gdLst>
                <a:gd name="T0" fmla="*/ 0 w 361950"/>
                <a:gd name="T1" fmla="*/ 0 h 1"/>
                <a:gd name="T2" fmla="*/ 361950 w 361950"/>
                <a:gd name="T3" fmla="*/ 0 h 1"/>
                <a:gd name="T4" fmla="*/ 0 60000 65536"/>
                <a:gd name="T5" fmla="*/ 0 60000 65536"/>
                <a:gd name="T6" fmla="*/ 0 w 361950"/>
                <a:gd name="T7" fmla="*/ 0 h 1"/>
                <a:gd name="T8" fmla="*/ 361950 w 361950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1950" h="1">
                  <a:moveTo>
                    <a:pt x="0" y="0"/>
                  </a:moveTo>
                  <a:lnTo>
                    <a:pt x="361950" y="0"/>
                  </a:lnTo>
                </a:path>
              </a:pathLst>
            </a:custGeom>
            <a:noFill/>
            <a:ln w="19050" cap="flat" cmpd="sng">
              <a:solidFill>
                <a:srgbClr val="D8D8D8"/>
              </a:solidFill>
              <a:prstDash val="sys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36879" name="任意多边形 16"/>
            <p:cNvSpPr>
              <a:spLocks noChangeArrowheads="1"/>
            </p:cNvSpPr>
            <p:nvPr/>
          </p:nvSpPr>
          <p:spPr bwMode="auto">
            <a:xfrm flipV="1">
              <a:off x="816349" y="2592192"/>
              <a:ext cx="477937" cy="45719"/>
            </a:xfrm>
            <a:custGeom>
              <a:avLst/>
              <a:gdLst>
                <a:gd name="T0" fmla="*/ 0 w 361950"/>
                <a:gd name="T1" fmla="*/ 0 h 45719"/>
                <a:gd name="T2" fmla="*/ 631092 w 361950"/>
                <a:gd name="T3" fmla="*/ 0 h 45719"/>
                <a:gd name="T4" fmla="*/ 0 60000 65536"/>
                <a:gd name="T5" fmla="*/ 0 60000 65536"/>
                <a:gd name="T6" fmla="*/ 0 w 361950"/>
                <a:gd name="T7" fmla="*/ 0 h 45719"/>
                <a:gd name="T8" fmla="*/ 361950 w 361950"/>
                <a:gd name="T9" fmla="*/ 45719 h 4571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1950" h="45719">
                  <a:moveTo>
                    <a:pt x="0" y="0"/>
                  </a:moveTo>
                  <a:lnTo>
                    <a:pt x="361950" y="0"/>
                  </a:lnTo>
                </a:path>
              </a:pathLst>
            </a:custGeom>
            <a:noFill/>
            <a:ln w="28575" cap="flat" cmpd="sng">
              <a:solidFill>
                <a:schemeClr val="bg1"/>
              </a:solidFill>
              <a:prstDash val="sysDash"/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36880" name="任意多边形 17"/>
            <p:cNvSpPr>
              <a:spLocks noChangeArrowheads="1"/>
            </p:cNvSpPr>
            <p:nvPr/>
          </p:nvSpPr>
          <p:spPr bwMode="auto">
            <a:xfrm>
              <a:off x="825975" y="975904"/>
              <a:ext cx="1286429" cy="128728"/>
            </a:xfrm>
            <a:custGeom>
              <a:avLst/>
              <a:gdLst>
                <a:gd name="T0" fmla="*/ 0 w 361950"/>
                <a:gd name="T1" fmla="*/ 0 h 74851"/>
                <a:gd name="T2" fmla="*/ 5830161 w 361950"/>
                <a:gd name="T3" fmla="*/ 0 h 74851"/>
                <a:gd name="T4" fmla="*/ 0 60000 65536"/>
                <a:gd name="T5" fmla="*/ 0 60000 65536"/>
                <a:gd name="T6" fmla="*/ 0 w 361950"/>
                <a:gd name="T7" fmla="*/ 0 h 74851"/>
                <a:gd name="T8" fmla="*/ 361950 w 361950"/>
                <a:gd name="T9" fmla="*/ 74851 h 7485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1950" h="74851">
                  <a:moveTo>
                    <a:pt x="0" y="0"/>
                  </a:moveTo>
                  <a:lnTo>
                    <a:pt x="361950" y="0"/>
                  </a:lnTo>
                </a:path>
              </a:pathLst>
            </a:custGeom>
            <a:noFill/>
            <a:ln w="19050" cap="flat" cmpd="sng">
              <a:solidFill>
                <a:schemeClr val="bg1"/>
              </a:solidFill>
              <a:prstDash val="sys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404495" y="934720"/>
            <a:ext cx="2214880" cy="70675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sz="4000" b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温馨提示</a:t>
            </a:r>
          </a:p>
        </p:txBody>
      </p:sp>
      <p:pic>
        <p:nvPicPr>
          <p:cNvPr id="2" name="图片 1" descr="中文logo黑底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36990" y="-458470"/>
            <a:ext cx="3214034" cy="18000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1" dur="500" tmFilter="0,0; .5, 1; 1, 1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8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6" grpId="0" bldLvl="0" autoUpdateAnimBg="0"/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矩形 12"/>
          <p:cNvSpPr>
            <a:spLocks noChangeArrowheads="1"/>
          </p:cNvSpPr>
          <p:nvPr/>
        </p:nvSpPr>
        <p:spPr bwMode="auto">
          <a:xfrm>
            <a:off x="0" y="0"/>
            <a:ext cx="12192000" cy="4362450"/>
          </a:xfrm>
          <a:prstGeom prst="rect">
            <a:avLst/>
          </a:prstGeom>
          <a:solidFill>
            <a:srgbClr val="FFCC6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pic>
        <p:nvPicPr>
          <p:cNvPr id="38915" name="Picture 4" descr="C:\Users\Administrator\Desktop\images\004_03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8763" y="2095500"/>
            <a:ext cx="814387" cy="210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6" name="Picture 5" descr="C:\Users\Administrator\Desktop\images\004_07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331913" y="1995488"/>
            <a:ext cx="774700" cy="218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7" name="Picture 6" descr="C:\Users\Administrator\Desktop\images\004_07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406650" y="1665288"/>
            <a:ext cx="865188" cy="256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8" name="Picture 7" descr="C:\Users\Administrator\Desktop\images\004_07.pn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282950" y="1392238"/>
            <a:ext cx="1023938" cy="289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9" name="Picture 4" descr="C:\Users\Administrator\Desktop\images\004_03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40238" y="1052513"/>
            <a:ext cx="123825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20" name="矩形 1"/>
          <p:cNvSpPr>
            <a:spLocks noChangeArrowheads="1"/>
          </p:cNvSpPr>
          <p:nvPr/>
        </p:nvSpPr>
        <p:spPr bwMode="auto">
          <a:xfrm>
            <a:off x="0" y="4362450"/>
            <a:ext cx="12192000" cy="2495550"/>
          </a:xfrm>
          <a:prstGeom prst="rect">
            <a:avLst/>
          </a:prstGeom>
          <a:solidFill>
            <a:srgbClr val="87BD07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8921" name="矩形 11"/>
          <p:cNvSpPr>
            <a:spLocks noChangeArrowheads="1"/>
          </p:cNvSpPr>
          <p:nvPr/>
        </p:nvSpPr>
        <p:spPr bwMode="auto">
          <a:xfrm>
            <a:off x="0" y="4179888"/>
            <a:ext cx="12192000" cy="363537"/>
          </a:xfrm>
          <a:prstGeom prst="rect">
            <a:avLst/>
          </a:prstGeom>
          <a:solidFill>
            <a:srgbClr val="26262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pic>
        <p:nvPicPr>
          <p:cNvPr id="38922" name="图片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772275" y="-712788"/>
            <a:ext cx="4310063" cy="602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71" name="文本框 13"/>
          <p:cNvSpPr>
            <a:spLocks noChangeArrowheads="1"/>
          </p:cNvSpPr>
          <p:nvPr/>
        </p:nvSpPr>
        <p:spPr bwMode="auto">
          <a:xfrm>
            <a:off x="4606925" y="5257165"/>
            <a:ext cx="4083050" cy="706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4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THANK YOU</a:t>
            </a:r>
          </a:p>
        </p:txBody>
      </p:sp>
      <p:pic>
        <p:nvPicPr>
          <p:cNvPr id="2" name="图片 1" descr="中文logo白底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710" y="-279400"/>
            <a:ext cx="3706495" cy="20758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09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09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1" dur="500" tmFilter="0,0; .5, 1; 1, 1"/>
                                        <p:tgtEl>
                                          <p:spTgt spid="40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71" grpId="0" bldLvl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矩形 3"/>
          <p:cNvSpPr>
            <a:spLocks noChangeArrowheads="1"/>
          </p:cNvSpPr>
          <p:nvPr/>
        </p:nvSpPr>
        <p:spPr bwMode="auto">
          <a:xfrm>
            <a:off x="0" y="6496050"/>
            <a:ext cx="12192000" cy="361950"/>
          </a:xfrm>
          <a:prstGeom prst="rect">
            <a:avLst/>
          </a:prstGeom>
          <a:solidFill>
            <a:srgbClr val="26262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3" name="矩形 4"/>
          <p:cNvSpPr>
            <a:spLocks noChangeArrowheads="1"/>
          </p:cNvSpPr>
          <p:nvPr/>
        </p:nvSpPr>
        <p:spPr bwMode="auto">
          <a:xfrm>
            <a:off x="0" y="0"/>
            <a:ext cx="12192000" cy="714375"/>
          </a:xfrm>
          <a:prstGeom prst="rect">
            <a:avLst/>
          </a:prstGeom>
          <a:solidFill>
            <a:srgbClr val="26262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7172" name="文本框 5"/>
          <p:cNvSpPr>
            <a:spLocks noChangeArrowheads="1"/>
          </p:cNvSpPr>
          <p:nvPr/>
        </p:nvSpPr>
        <p:spPr bwMode="auto">
          <a:xfrm>
            <a:off x="633730" y="130175"/>
            <a:ext cx="456628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导入选课注册登录流程</a:t>
            </a:r>
            <a:r>
              <a:rPr lang="en-US" altLang="zh-CN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——APP</a:t>
            </a:r>
          </a:p>
        </p:txBody>
      </p:sp>
      <p:pic>
        <p:nvPicPr>
          <p:cNvPr id="5125" name="图片 6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65100" y="123825"/>
            <a:ext cx="468313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图片 1" descr="中文logo黑底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36990" y="-458470"/>
            <a:ext cx="3214034" cy="1800013"/>
          </a:xfrm>
          <a:prstGeom prst="rect">
            <a:avLst/>
          </a:prstGeom>
        </p:spPr>
      </p:pic>
      <p:sp>
        <p:nvSpPr>
          <p:cNvPr id="10" name="流程图: 可选过程 9"/>
          <p:cNvSpPr/>
          <p:nvPr/>
        </p:nvSpPr>
        <p:spPr>
          <a:xfrm>
            <a:off x="2360613" y="1785938"/>
            <a:ext cx="738188" cy="720725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新生</a:t>
            </a:r>
          </a:p>
        </p:txBody>
      </p:sp>
      <p:sp>
        <p:nvSpPr>
          <p:cNvPr id="7" name="流程图: 可选过程 6"/>
          <p:cNvSpPr/>
          <p:nvPr/>
        </p:nvSpPr>
        <p:spPr>
          <a:xfrm>
            <a:off x="2351088" y="4554538"/>
            <a:ext cx="738188" cy="722313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老生</a:t>
            </a:r>
          </a:p>
        </p:txBody>
      </p:sp>
      <p:sp>
        <p:nvSpPr>
          <p:cNvPr id="14" name="流程图: 可选过程 13"/>
          <p:cNvSpPr/>
          <p:nvPr/>
        </p:nvSpPr>
        <p:spPr>
          <a:xfrm>
            <a:off x="4002088" y="1785938"/>
            <a:ext cx="1663700" cy="720725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</a:t>
            </a:r>
            <a:r>
              <a: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、选择学校                      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</a:t>
            </a:r>
            <a:r>
              <a: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、输入学号                                    </a:t>
            </a: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3</a:t>
            </a:r>
            <a:r>
              <a: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、初始密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码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123456</a:t>
            </a:r>
          </a:p>
        </p:txBody>
      </p:sp>
      <p:sp>
        <p:nvSpPr>
          <p:cNvPr id="16" name="流程图: 可选过程 15"/>
          <p:cNvSpPr/>
          <p:nvPr/>
        </p:nvSpPr>
        <p:spPr>
          <a:xfrm>
            <a:off x="7073900" y="735013"/>
            <a:ext cx="1724025" cy="614363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lvl="1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lvl="2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lvl="3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lvl="4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200" b="1" i="0" u="none" strike="noStrike" kern="1200" cap="none" spc="0" normalizeH="0" baseline="0" noProof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</a:t>
            </a:r>
            <a:r>
              <a:rPr kumimoji="0" lang="zh-CN" altLang="en-US" sz="1200" b="1" i="0" u="none" strike="noStrike" kern="1200" cap="none" spc="0" normalizeH="0" baseline="0" noProof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、验证</a:t>
            </a:r>
            <a:r>
              <a:rPr kumimoji="0" lang="en-US" altLang="zh-CN" sz="1200" b="1" i="0" u="none" strike="noStrike" kern="1200" cap="none" spc="0" normalizeH="0" baseline="0" noProof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“</a:t>
            </a:r>
            <a:r>
              <a:rPr kumimoji="0" lang="zh-CN" altLang="en-US" sz="1200" b="1" i="0" u="none" strike="noStrike" kern="1200" cap="none" spc="0" normalizeH="0" baseline="0" noProof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姓氏</a:t>
            </a:r>
            <a:r>
              <a:rPr kumimoji="0" lang="en-US" altLang="zh-CN" sz="1200" b="1" i="0" u="none" strike="noStrike" kern="1200" cap="none" spc="0" normalizeH="0" baseline="0" noProof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”</a:t>
            </a:r>
            <a:r>
              <a:rPr kumimoji="0" lang="zh-CN" altLang="en-US" sz="1200" b="1" i="0" u="none" strike="noStrike" kern="1200" cap="none" spc="0" normalizeH="0" baseline="0" noProof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首字</a:t>
            </a:r>
            <a:endParaRPr kumimoji="0" lang="en-US" altLang="zh-CN" sz="1200" b="1" i="0" u="none" strike="noStrike" kern="1200" cap="none" spc="0" normalizeH="0" baseline="0" noProof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200" b="1" i="0" u="none" strike="noStrike" kern="1200" cap="none" spc="0" normalizeH="0" baseline="0" noProof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</a:t>
            </a:r>
            <a:r>
              <a:rPr kumimoji="0" lang="zh-CN" altLang="en-US" sz="1200" b="1" i="0" u="none" strike="noStrike" kern="1200" cap="none" spc="0" normalizeH="0" baseline="0" noProof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、绑定手机号</a:t>
            </a:r>
            <a:endParaRPr kumimoji="0" lang="en-US" altLang="zh-CN" sz="1200" b="1" i="0" u="none" strike="noStrike" kern="1200" cap="none" spc="0" normalizeH="0" baseline="0" noProof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200" b="1" i="0" u="none" strike="noStrike" kern="1200" cap="none" spc="0" normalizeH="0" baseline="0" noProof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3</a:t>
            </a:r>
            <a:r>
              <a:rPr kumimoji="0" lang="zh-CN" altLang="en-US" sz="1200" b="1" i="0" u="none" strike="noStrike" kern="1200" cap="none" spc="0" normalizeH="0" baseline="0" noProof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、修改初始密码</a:t>
            </a:r>
          </a:p>
        </p:txBody>
      </p:sp>
      <p:sp>
        <p:nvSpPr>
          <p:cNvPr id="20" name="流程图: 可选过程 19"/>
          <p:cNvSpPr/>
          <p:nvPr/>
        </p:nvSpPr>
        <p:spPr>
          <a:xfrm>
            <a:off x="10923588" y="1839913"/>
            <a:ext cx="1020763" cy="614363"/>
          </a:xfrm>
          <a:prstGeom prst="flowChartAlternateProces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1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确认课程</a:t>
            </a:r>
          </a:p>
        </p:txBody>
      </p:sp>
      <p:sp>
        <p:nvSpPr>
          <p:cNvPr id="34" name="流程图: 可选过程 33"/>
          <p:cNvSpPr/>
          <p:nvPr/>
        </p:nvSpPr>
        <p:spPr>
          <a:xfrm>
            <a:off x="7070725" y="2847975"/>
            <a:ext cx="1727200" cy="657225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lvl="1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lvl="2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lvl="3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lvl="4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1" i="0" u="none" strike="noStrike" kern="1200" cap="none" spc="0" normalizeH="0" baseline="0" noProof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</a:t>
            </a:r>
            <a:r>
              <a:rPr kumimoji="0" lang="zh-CN" altLang="en-US" sz="1200" b="1" i="0" u="none" strike="noStrike" kern="1200" cap="none" spc="0" normalizeH="0" baseline="0" noProof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、提示</a:t>
            </a:r>
            <a:r>
              <a:rPr kumimoji="0" lang="en-US" altLang="zh-CN" sz="1200" b="1" i="0" u="none" strike="noStrike" kern="1200" cap="none" spc="0" normalizeH="0" baseline="0" noProof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“</a:t>
            </a:r>
            <a:r>
              <a:rPr kumimoji="0" lang="zh-CN" altLang="en-US" sz="1200" b="1" i="0" u="none" strike="noStrike" kern="1200" cap="none" spc="0" normalizeH="0" baseline="0" noProof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去注册</a:t>
            </a:r>
            <a:r>
              <a:rPr kumimoji="0" lang="en-US" altLang="zh-CN" sz="1200" b="1" i="0" u="none" strike="noStrike" kern="1200" cap="none" spc="0" normalizeH="0" baseline="0" noProof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”  2</a:t>
            </a:r>
            <a:r>
              <a:rPr kumimoji="0" lang="zh-CN" altLang="en-US" sz="1200" b="1" i="0" u="none" strike="noStrike" kern="1200" cap="none" spc="0" normalizeH="0" baseline="0" noProof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、注册手机号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1" i="0" u="none" strike="noStrike" kern="1200" cap="none" spc="0" normalizeH="0" baseline="0" noProof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3</a:t>
            </a:r>
            <a:r>
              <a:rPr kumimoji="0" lang="zh-CN" altLang="en-US" sz="1200" b="1" i="0" u="none" strike="noStrike" kern="1200" cap="none" spc="0" normalizeH="0" baseline="0" noProof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、</a:t>
            </a:r>
            <a:r>
              <a:rPr kumimoji="0" lang="zh-CN" altLang="en-US" sz="1200" b="1" i="0" u="none" strike="noStrike" kern="1200" cap="none" spc="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大学生身份认证</a:t>
            </a:r>
          </a:p>
        </p:txBody>
      </p:sp>
      <p:sp>
        <p:nvSpPr>
          <p:cNvPr id="41" name="流程图: 可选过程 40"/>
          <p:cNvSpPr/>
          <p:nvPr/>
        </p:nvSpPr>
        <p:spPr>
          <a:xfrm>
            <a:off x="9353550" y="2822575"/>
            <a:ext cx="1652588" cy="682625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lvl="1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lvl="2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lvl="3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lvl="4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1" i="0" u="none" strike="noStrike" kern="1200" cap="none" spc="0" normalizeH="0" baseline="0" noProof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当名单导入后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1" i="0" u="none" strike="noStrike" kern="1200" cap="none" spc="0" normalizeH="0" baseline="0" noProof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账号退出</a:t>
            </a:r>
            <a:r>
              <a:rPr kumimoji="0" lang="zh-CN" altLang="en-US" sz="1200" b="1" i="0" u="none" strike="noStrike" kern="1200" cap="none" spc="0" normalizeH="0" baseline="0" noProof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重新登录</a:t>
            </a:r>
          </a:p>
        </p:txBody>
      </p:sp>
      <p:cxnSp>
        <p:nvCxnSpPr>
          <p:cNvPr id="42" name="直接箭头连接符 41"/>
          <p:cNvCxnSpPr>
            <a:stCxn id="34" idx="3"/>
            <a:endCxn id="41" idx="1"/>
          </p:cNvCxnSpPr>
          <p:nvPr/>
        </p:nvCxnSpPr>
        <p:spPr>
          <a:xfrm flipV="1">
            <a:off x="8797925" y="3163888"/>
            <a:ext cx="555625" cy="127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箭头连接符 11"/>
          <p:cNvCxnSpPr>
            <a:stCxn id="10" idx="3"/>
            <a:endCxn id="14" idx="1"/>
          </p:cNvCxnSpPr>
          <p:nvPr/>
        </p:nvCxnSpPr>
        <p:spPr>
          <a:xfrm>
            <a:off x="3098800" y="2146300"/>
            <a:ext cx="90328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67" name="文本框 32"/>
          <p:cNvSpPr txBox="1"/>
          <p:nvPr/>
        </p:nvSpPr>
        <p:spPr>
          <a:xfrm>
            <a:off x="6035675" y="735013"/>
            <a:ext cx="1092200" cy="2762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名单已导入</a:t>
            </a:r>
          </a:p>
        </p:txBody>
      </p:sp>
      <p:sp>
        <p:nvSpPr>
          <p:cNvPr id="19468" name="文本框 35"/>
          <p:cNvSpPr txBox="1"/>
          <p:nvPr/>
        </p:nvSpPr>
        <p:spPr>
          <a:xfrm>
            <a:off x="6035675" y="2900363"/>
            <a:ext cx="984250" cy="2762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名单未导入</a:t>
            </a:r>
          </a:p>
        </p:txBody>
      </p:sp>
      <p:sp>
        <p:nvSpPr>
          <p:cNvPr id="23" name="流程图: 可选过程 22"/>
          <p:cNvSpPr/>
          <p:nvPr/>
        </p:nvSpPr>
        <p:spPr>
          <a:xfrm>
            <a:off x="4029075" y="4543425"/>
            <a:ext cx="1636713" cy="720725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1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手机号</a:t>
            </a:r>
            <a:r>
              <a:rPr kumimoji="0" lang="en-US" altLang="zh-CN" sz="1400" b="1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+</a:t>
            </a:r>
            <a:r>
              <a:rPr kumimoji="0" lang="zh-CN" altLang="en-US" sz="1400" b="1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密码 </a:t>
            </a: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1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                 </a:t>
            </a:r>
            <a:r>
              <a:rPr kumimoji="0" lang="en-US" altLang="zh-CN" sz="1400" b="1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                                  </a:t>
            </a:r>
            <a:r>
              <a:rPr kumimoji="0" lang="zh-CN" altLang="en-US" sz="1400" b="1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学校</a:t>
            </a:r>
            <a:r>
              <a:rPr kumimoji="0" lang="en-US" altLang="zh-CN" sz="1400" b="1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+</a:t>
            </a:r>
            <a:r>
              <a:rPr kumimoji="0" lang="zh-CN" altLang="en-US" sz="1400" b="1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学号</a:t>
            </a:r>
            <a:r>
              <a:rPr kumimoji="0" lang="en-US" altLang="zh-CN" sz="1400" b="1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+</a:t>
            </a:r>
            <a:r>
              <a:rPr kumimoji="0" lang="zh-CN" altLang="en-US" sz="1400" b="1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密码</a:t>
            </a:r>
          </a:p>
        </p:txBody>
      </p:sp>
      <p:cxnSp>
        <p:nvCxnSpPr>
          <p:cNvPr id="24" name="直接箭头连接符 23"/>
          <p:cNvCxnSpPr>
            <a:stCxn id="7" idx="3"/>
            <a:endCxn id="23" idx="1"/>
          </p:cNvCxnSpPr>
          <p:nvPr/>
        </p:nvCxnSpPr>
        <p:spPr>
          <a:xfrm flipV="1">
            <a:off x="3089275" y="4903788"/>
            <a:ext cx="939800" cy="127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流程图: 可选过程 25"/>
          <p:cNvSpPr/>
          <p:nvPr/>
        </p:nvSpPr>
        <p:spPr>
          <a:xfrm>
            <a:off x="10923588" y="4527550"/>
            <a:ext cx="1020763" cy="695325"/>
          </a:xfrm>
          <a:prstGeom prst="flowChartAlternateProces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1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确认课程</a:t>
            </a:r>
          </a:p>
        </p:txBody>
      </p:sp>
      <p:sp>
        <p:nvSpPr>
          <p:cNvPr id="19472" name="文本框 26"/>
          <p:cNvSpPr txBox="1"/>
          <p:nvPr/>
        </p:nvSpPr>
        <p:spPr>
          <a:xfrm>
            <a:off x="8088313" y="3946525"/>
            <a:ext cx="1265237" cy="2762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名单已导入</a:t>
            </a:r>
          </a:p>
        </p:txBody>
      </p:sp>
      <p:sp>
        <p:nvSpPr>
          <p:cNvPr id="28" name="流程图: 可选过程 27"/>
          <p:cNvSpPr/>
          <p:nvPr/>
        </p:nvSpPr>
        <p:spPr>
          <a:xfrm>
            <a:off x="7961313" y="5738813"/>
            <a:ext cx="1598613" cy="708025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无课程       等待导入</a:t>
            </a:r>
          </a:p>
        </p:txBody>
      </p:sp>
      <p:sp>
        <p:nvSpPr>
          <p:cNvPr id="19474" name="文本框 30"/>
          <p:cNvSpPr txBox="1"/>
          <p:nvPr/>
        </p:nvSpPr>
        <p:spPr>
          <a:xfrm>
            <a:off x="6365875" y="5805488"/>
            <a:ext cx="1111250" cy="2746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名单未导入</a:t>
            </a:r>
          </a:p>
        </p:txBody>
      </p:sp>
      <p:sp>
        <p:nvSpPr>
          <p:cNvPr id="19475" name="文本框 31"/>
          <p:cNvSpPr txBox="1"/>
          <p:nvPr/>
        </p:nvSpPr>
        <p:spPr>
          <a:xfrm>
            <a:off x="9880600" y="5835650"/>
            <a:ext cx="1042988" cy="2762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名单导入后</a:t>
            </a:r>
          </a:p>
        </p:txBody>
      </p:sp>
      <p:sp>
        <p:nvSpPr>
          <p:cNvPr id="19477" name="文本框 42"/>
          <p:cNvSpPr txBox="1"/>
          <p:nvPr/>
        </p:nvSpPr>
        <p:spPr>
          <a:xfrm>
            <a:off x="3152775" y="1858963"/>
            <a:ext cx="796925" cy="2762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学号登录</a:t>
            </a:r>
          </a:p>
        </p:txBody>
      </p:sp>
      <p:sp>
        <p:nvSpPr>
          <p:cNvPr id="19478" name="文本框 43"/>
          <p:cNvSpPr txBox="1"/>
          <p:nvPr/>
        </p:nvSpPr>
        <p:spPr>
          <a:xfrm>
            <a:off x="3101975" y="4641850"/>
            <a:ext cx="1028700" cy="2746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手机号登录</a:t>
            </a:r>
          </a:p>
        </p:txBody>
      </p:sp>
      <p:sp>
        <p:nvSpPr>
          <p:cNvPr id="19479" name="文本框 44"/>
          <p:cNvSpPr txBox="1"/>
          <p:nvPr/>
        </p:nvSpPr>
        <p:spPr>
          <a:xfrm>
            <a:off x="3151188" y="4948238"/>
            <a:ext cx="1008062" cy="2746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学号登录</a:t>
            </a:r>
          </a:p>
        </p:txBody>
      </p:sp>
      <p:sp>
        <p:nvSpPr>
          <p:cNvPr id="5" name="流程图: 可选过程 4"/>
          <p:cNvSpPr/>
          <p:nvPr/>
        </p:nvSpPr>
        <p:spPr>
          <a:xfrm>
            <a:off x="403225" y="3108325"/>
            <a:ext cx="1271588" cy="83820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APP</a:t>
            </a:r>
          </a:p>
        </p:txBody>
      </p:sp>
      <p:cxnSp>
        <p:nvCxnSpPr>
          <p:cNvPr id="6" name="直接箭头连接符 5"/>
          <p:cNvCxnSpPr>
            <a:stCxn id="7" idx="3"/>
            <a:endCxn id="23" idx="1"/>
          </p:cNvCxnSpPr>
          <p:nvPr/>
        </p:nvCxnSpPr>
        <p:spPr>
          <a:xfrm flipV="1">
            <a:off x="1674813" y="3525838"/>
            <a:ext cx="439738" cy="47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肘形连接符 8"/>
          <p:cNvCxnSpPr>
            <a:stCxn id="7" idx="3"/>
            <a:endCxn id="23" idx="1"/>
          </p:cNvCxnSpPr>
          <p:nvPr/>
        </p:nvCxnSpPr>
        <p:spPr>
          <a:xfrm rot="10800000" flipV="1">
            <a:off x="2341563" y="2135188"/>
            <a:ext cx="9525" cy="2768600"/>
          </a:xfrm>
          <a:prstGeom prst="bentConnector3">
            <a:avLst>
              <a:gd name="adj1" fmla="val 2600000"/>
            </a:avLst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箭头连接符 10"/>
          <p:cNvCxnSpPr>
            <a:stCxn id="7" idx="3"/>
            <a:endCxn id="23" idx="1"/>
          </p:cNvCxnSpPr>
          <p:nvPr/>
        </p:nvCxnSpPr>
        <p:spPr>
          <a:xfrm flipV="1">
            <a:off x="5665788" y="2139950"/>
            <a:ext cx="287338" cy="63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肘形连接符 20"/>
          <p:cNvCxnSpPr>
            <a:stCxn id="16" idx="1"/>
            <a:endCxn id="34" idx="1"/>
          </p:cNvCxnSpPr>
          <p:nvPr/>
        </p:nvCxnSpPr>
        <p:spPr>
          <a:xfrm rot="10800000" flipV="1">
            <a:off x="7070725" y="1042988"/>
            <a:ext cx="3175" cy="2133600"/>
          </a:xfrm>
          <a:prstGeom prst="bentConnector3">
            <a:avLst>
              <a:gd name="adj1" fmla="val 35151040"/>
            </a:avLst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85" name="肘形连接符 21"/>
          <p:cNvCxnSpPr>
            <a:stCxn id="16" idx="3"/>
            <a:endCxn id="20" idx="0"/>
          </p:cNvCxnSpPr>
          <p:nvPr/>
        </p:nvCxnSpPr>
        <p:spPr>
          <a:xfrm>
            <a:off x="8797925" y="1042988"/>
            <a:ext cx="2636838" cy="796925"/>
          </a:xfrm>
          <a:prstGeom prst="bentConnector2">
            <a:avLst/>
          </a:prstGeom>
          <a:ln w="9525" cap="flat" cmpd="sng">
            <a:solidFill>
              <a:srgbClr val="4A7EBB"/>
            </a:solidFill>
            <a:prstDash val="solid"/>
            <a:miter/>
            <a:headEnd type="none" w="med" len="med"/>
            <a:tailEnd type="arrow" w="med" len="med"/>
          </a:ln>
        </p:spPr>
      </p:cxnSp>
      <p:cxnSp>
        <p:nvCxnSpPr>
          <p:cNvPr id="19486" name="肘形连接符 24"/>
          <p:cNvCxnSpPr>
            <a:stCxn id="41" idx="3"/>
            <a:endCxn id="20" idx="2"/>
          </p:cNvCxnSpPr>
          <p:nvPr/>
        </p:nvCxnSpPr>
        <p:spPr>
          <a:xfrm flipV="1">
            <a:off x="11006138" y="2454275"/>
            <a:ext cx="428625" cy="709613"/>
          </a:xfrm>
          <a:prstGeom prst="bentConnector2">
            <a:avLst/>
          </a:prstGeom>
          <a:ln w="9525" cap="flat" cmpd="sng">
            <a:solidFill>
              <a:srgbClr val="4A7EBB"/>
            </a:solidFill>
            <a:prstDash val="solid"/>
            <a:miter/>
            <a:headEnd type="none" w="med" len="med"/>
            <a:tailEnd type="arrow" w="med" len="med"/>
          </a:ln>
        </p:spPr>
      </p:cxnSp>
      <p:cxnSp>
        <p:nvCxnSpPr>
          <p:cNvPr id="33" name="肘形连接符 32"/>
          <p:cNvCxnSpPr>
            <a:stCxn id="28" idx="3"/>
            <a:endCxn id="26" idx="2"/>
          </p:cNvCxnSpPr>
          <p:nvPr/>
        </p:nvCxnSpPr>
        <p:spPr>
          <a:xfrm flipV="1">
            <a:off x="9559925" y="5222875"/>
            <a:ext cx="1874838" cy="869950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肘形连接符 2"/>
          <p:cNvCxnSpPr>
            <a:stCxn id="26" idx="0"/>
            <a:endCxn id="28" idx="1"/>
          </p:cNvCxnSpPr>
          <p:nvPr/>
        </p:nvCxnSpPr>
        <p:spPr>
          <a:xfrm rot="16200000" flipH="1" flipV="1">
            <a:off x="8915400" y="3573463"/>
            <a:ext cx="1565275" cy="3473450"/>
          </a:xfrm>
          <a:prstGeom prst="bentConnector4">
            <a:avLst>
              <a:gd name="adj1" fmla="val -41727"/>
              <a:gd name="adj2" fmla="val 158292"/>
            </a:avLst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89" name="文本框 2"/>
          <p:cNvSpPr txBox="1"/>
          <p:nvPr/>
        </p:nvSpPr>
        <p:spPr>
          <a:xfrm>
            <a:off x="489903" y="2739708"/>
            <a:ext cx="1097280" cy="3683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zh-CN" altLang="en-US" sz="18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导入选课</a:t>
            </a:r>
          </a:p>
        </p:txBody>
      </p:sp>
      <p:cxnSp>
        <p:nvCxnSpPr>
          <p:cNvPr id="38" name="直接箭头连接符 37"/>
          <p:cNvCxnSpPr/>
          <p:nvPr/>
        </p:nvCxnSpPr>
        <p:spPr>
          <a:xfrm>
            <a:off x="5700713" y="4875213"/>
            <a:ext cx="25241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730750"/>
            <a:ext cx="1733550" cy="1765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1" dur="500" tmFilter="0,0; .5, 1; 1, 1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 bldLvl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矩形 3"/>
          <p:cNvSpPr>
            <a:spLocks noChangeArrowheads="1"/>
          </p:cNvSpPr>
          <p:nvPr/>
        </p:nvSpPr>
        <p:spPr bwMode="auto">
          <a:xfrm>
            <a:off x="0" y="6496050"/>
            <a:ext cx="12192000" cy="361950"/>
          </a:xfrm>
          <a:prstGeom prst="rect">
            <a:avLst/>
          </a:prstGeom>
          <a:solidFill>
            <a:srgbClr val="26262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3" name="矩形 4"/>
          <p:cNvSpPr>
            <a:spLocks noChangeArrowheads="1"/>
          </p:cNvSpPr>
          <p:nvPr/>
        </p:nvSpPr>
        <p:spPr bwMode="auto">
          <a:xfrm>
            <a:off x="0" y="0"/>
            <a:ext cx="12192000" cy="714375"/>
          </a:xfrm>
          <a:prstGeom prst="rect">
            <a:avLst/>
          </a:prstGeom>
          <a:solidFill>
            <a:srgbClr val="26262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7172" name="文本框 5"/>
          <p:cNvSpPr>
            <a:spLocks noChangeArrowheads="1"/>
          </p:cNvSpPr>
          <p:nvPr/>
        </p:nvSpPr>
        <p:spPr bwMode="auto">
          <a:xfrm>
            <a:off x="633730" y="130175"/>
            <a:ext cx="441134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导入选课注册登录流程</a:t>
            </a:r>
            <a:r>
              <a:rPr lang="en-US" altLang="zh-CN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——PC</a:t>
            </a:r>
          </a:p>
        </p:txBody>
      </p:sp>
      <p:pic>
        <p:nvPicPr>
          <p:cNvPr id="5125" name="图片 6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65100" y="123825"/>
            <a:ext cx="468313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图片 1" descr="中文logo黑底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36990" y="-458470"/>
            <a:ext cx="3214034" cy="1800013"/>
          </a:xfrm>
          <a:prstGeom prst="rect">
            <a:avLst/>
          </a:prstGeom>
        </p:spPr>
      </p:pic>
      <p:sp>
        <p:nvSpPr>
          <p:cNvPr id="4" name="流程图: 可选过程 3"/>
          <p:cNvSpPr/>
          <p:nvPr/>
        </p:nvSpPr>
        <p:spPr>
          <a:xfrm>
            <a:off x="2360613" y="1785938"/>
            <a:ext cx="738188" cy="720725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新生</a:t>
            </a:r>
          </a:p>
        </p:txBody>
      </p:sp>
      <p:sp>
        <p:nvSpPr>
          <p:cNvPr id="8" name="流程图: 可选过程 7"/>
          <p:cNvSpPr/>
          <p:nvPr/>
        </p:nvSpPr>
        <p:spPr>
          <a:xfrm>
            <a:off x="2351088" y="4554538"/>
            <a:ext cx="738188" cy="722313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老生</a:t>
            </a:r>
          </a:p>
        </p:txBody>
      </p:sp>
      <p:sp>
        <p:nvSpPr>
          <p:cNvPr id="13" name="流程图: 可选过程 12"/>
          <p:cNvSpPr/>
          <p:nvPr/>
        </p:nvSpPr>
        <p:spPr>
          <a:xfrm>
            <a:off x="4002088" y="1785938"/>
            <a:ext cx="1663700" cy="720725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</a:t>
            </a:r>
            <a:r>
              <a: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、选择学校                      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</a:t>
            </a:r>
            <a:r>
              <a: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、输入学号                                    </a:t>
            </a: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3</a:t>
            </a:r>
            <a:r>
              <a: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、初始密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码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123456</a:t>
            </a:r>
          </a:p>
        </p:txBody>
      </p:sp>
      <p:sp>
        <p:nvSpPr>
          <p:cNvPr id="15" name="流程图: 可选过程 14"/>
          <p:cNvSpPr/>
          <p:nvPr/>
        </p:nvSpPr>
        <p:spPr>
          <a:xfrm>
            <a:off x="7073900" y="735013"/>
            <a:ext cx="1724025" cy="614363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lvl="1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lvl="2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lvl="3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lvl="4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200" b="1" i="0" u="none" strike="noStrike" kern="1200" cap="none" spc="0" normalizeH="0" baseline="0" noProof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</a:t>
            </a:r>
            <a:r>
              <a:rPr kumimoji="0" lang="zh-CN" altLang="en-US" sz="1200" b="1" i="0" u="none" strike="noStrike" kern="1200" cap="none" spc="0" normalizeH="0" baseline="0" noProof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、验证</a:t>
            </a:r>
            <a:r>
              <a:rPr kumimoji="0" lang="en-US" altLang="zh-CN" sz="1200" b="1" i="0" u="none" strike="noStrike" kern="1200" cap="none" spc="0" normalizeH="0" baseline="0" noProof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“</a:t>
            </a:r>
            <a:r>
              <a:rPr kumimoji="0" lang="zh-CN" altLang="en-US" sz="1200" b="1" i="0" u="none" strike="noStrike" kern="1200" cap="none" spc="0" normalizeH="0" baseline="0" noProof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姓氏</a:t>
            </a:r>
            <a:r>
              <a:rPr kumimoji="0" lang="en-US" altLang="zh-CN" sz="1200" b="1" i="0" u="none" strike="noStrike" kern="1200" cap="none" spc="0" normalizeH="0" baseline="0" noProof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”</a:t>
            </a:r>
            <a:r>
              <a:rPr kumimoji="0" lang="zh-CN" altLang="en-US" sz="1200" b="1" i="0" u="none" strike="noStrike" kern="1200" cap="none" spc="0" normalizeH="0" baseline="0" noProof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首字</a:t>
            </a:r>
            <a:endParaRPr kumimoji="0" lang="en-US" altLang="zh-CN" sz="1200" b="1" i="0" u="none" strike="noStrike" kern="1200" cap="none" spc="0" normalizeH="0" baseline="0" noProof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200" b="1" i="0" u="none" strike="noStrike" kern="1200" cap="none" spc="0" normalizeH="0" baseline="0" noProof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</a:t>
            </a:r>
            <a:r>
              <a:rPr kumimoji="0" lang="zh-CN" altLang="en-US" sz="1200" b="1" i="0" u="none" strike="noStrike" kern="1200" cap="none" spc="0" normalizeH="0" baseline="0" noProof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、绑定手机号</a:t>
            </a:r>
            <a:endParaRPr kumimoji="0" lang="en-US" altLang="zh-CN" sz="1200" b="1" i="0" u="none" strike="noStrike" kern="1200" cap="none" spc="0" normalizeH="0" baseline="0" noProof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200" b="1" i="0" u="none" strike="noStrike" kern="1200" cap="none" spc="0" normalizeH="0" baseline="0" noProof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3</a:t>
            </a:r>
            <a:r>
              <a:rPr kumimoji="0" lang="zh-CN" altLang="en-US" sz="1200" b="1" i="0" u="none" strike="noStrike" kern="1200" cap="none" spc="0" normalizeH="0" baseline="0" noProof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、修改初始密码</a:t>
            </a:r>
          </a:p>
        </p:txBody>
      </p:sp>
      <p:sp>
        <p:nvSpPr>
          <p:cNvPr id="17" name="流程图: 可选过程 16"/>
          <p:cNvSpPr/>
          <p:nvPr/>
        </p:nvSpPr>
        <p:spPr>
          <a:xfrm>
            <a:off x="10923588" y="1839913"/>
            <a:ext cx="1020763" cy="614363"/>
          </a:xfrm>
          <a:prstGeom prst="flowChartAlternateProces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1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确认课程</a:t>
            </a:r>
          </a:p>
        </p:txBody>
      </p:sp>
      <p:sp>
        <p:nvSpPr>
          <p:cNvPr id="18" name="流程图: 可选过程 17"/>
          <p:cNvSpPr/>
          <p:nvPr/>
        </p:nvSpPr>
        <p:spPr>
          <a:xfrm>
            <a:off x="7070725" y="2847975"/>
            <a:ext cx="1727200" cy="657225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lvl="1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lvl="2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lvl="3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lvl="4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200" b="1" i="0" u="none" strike="noStrike" kern="1200" cap="none" spc="0" normalizeH="0" baseline="0" noProof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</a:t>
            </a:r>
            <a:r>
              <a:rPr kumimoji="0" lang="zh-CN" altLang="en-US" sz="1200" b="1" i="0" u="none" strike="noStrike" kern="1200" cap="none" spc="0" normalizeH="0" baseline="0" noProof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、填写真实姓名</a:t>
            </a:r>
            <a:endParaRPr kumimoji="0" lang="en-US" altLang="zh-CN" sz="1200" b="1" i="0" u="none" strike="noStrike" kern="1200" cap="none" spc="0" normalizeH="0" baseline="0" noProof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200" b="1" i="0" u="none" strike="noStrike" kern="1200" cap="none" spc="0" normalizeH="0" baseline="0" noProof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</a:t>
            </a:r>
            <a:r>
              <a:rPr kumimoji="0" lang="zh-CN" altLang="en-US" sz="1200" b="1" i="0" u="none" strike="noStrike" kern="1200" cap="none" spc="0" normalizeH="0" baseline="0" noProof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、绑定手机号</a:t>
            </a:r>
            <a:endParaRPr kumimoji="0" lang="en-US" altLang="zh-CN" sz="1200" b="1" i="0" u="none" strike="noStrike" kern="1200" cap="none" spc="0" normalizeH="0" baseline="0" noProof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200" b="1" i="0" u="none" strike="noStrike" kern="1200" cap="none" spc="0" normalizeH="0" baseline="0" noProof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3</a:t>
            </a:r>
            <a:r>
              <a:rPr kumimoji="0" lang="zh-CN" altLang="en-US" sz="1200" b="1" i="0" u="none" strike="noStrike" kern="1200" cap="none" spc="0" normalizeH="0" baseline="0" noProof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、修改初始密码</a:t>
            </a:r>
          </a:p>
        </p:txBody>
      </p:sp>
      <p:sp>
        <p:nvSpPr>
          <p:cNvPr id="19" name="流程图: 可选过程 18"/>
          <p:cNvSpPr/>
          <p:nvPr/>
        </p:nvSpPr>
        <p:spPr>
          <a:xfrm>
            <a:off x="9245600" y="2835275"/>
            <a:ext cx="957263" cy="690563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lvl="1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lvl="2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lvl="3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lvl="4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1" i="0" u="none" strike="noStrike" kern="1200" cap="none" spc="0" normalizeH="0" baseline="0" noProof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等待导入</a:t>
            </a:r>
          </a:p>
        </p:txBody>
      </p:sp>
      <p:cxnSp>
        <p:nvCxnSpPr>
          <p:cNvPr id="22" name="直接箭头连接符 21"/>
          <p:cNvCxnSpPr>
            <a:stCxn id="18" idx="3"/>
            <a:endCxn id="19" idx="1"/>
          </p:cNvCxnSpPr>
          <p:nvPr/>
        </p:nvCxnSpPr>
        <p:spPr>
          <a:xfrm>
            <a:off x="8797925" y="3176588"/>
            <a:ext cx="447675" cy="47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箭头连接符 24"/>
          <p:cNvCxnSpPr>
            <a:stCxn id="4" idx="3"/>
            <a:endCxn id="13" idx="1"/>
          </p:cNvCxnSpPr>
          <p:nvPr/>
        </p:nvCxnSpPr>
        <p:spPr>
          <a:xfrm>
            <a:off x="3098800" y="2146300"/>
            <a:ext cx="90328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91" name="文本框 32"/>
          <p:cNvSpPr txBox="1"/>
          <p:nvPr/>
        </p:nvSpPr>
        <p:spPr>
          <a:xfrm>
            <a:off x="6035675" y="735013"/>
            <a:ext cx="1092200" cy="2762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名单已导入</a:t>
            </a:r>
          </a:p>
        </p:txBody>
      </p:sp>
      <p:sp>
        <p:nvSpPr>
          <p:cNvPr id="20492" name="文本框 35"/>
          <p:cNvSpPr txBox="1"/>
          <p:nvPr/>
        </p:nvSpPr>
        <p:spPr>
          <a:xfrm>
            <a:off x="6035675" y="2900363"/>
            <a:ext cx="984250" cy="2762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名单未导入</a:t>
            </a:r>
          </a:p>
        </p:txBody>
      </p:sp>
      <p:sp>
        <p:nvSpPr>
          <p:cNvPr id="27" name="流程图: 可选过程 26"/>
          <p:cNvSpPr/>
          <p:nvPr/>
        </p:nvSpPr>
        <p:spPr>
          <a:xfrm>
            <a:off x="4029075" y="4543425"/>
            <a:ext cx="1636713" cy="720725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1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手机号</a:t>
            </a:r>
            <a:r>
              <a:rPr kumimoji="0" lang="en-US" altLang="zh-CN" sz="1400" b="1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+</a:t>
            </a:r>
            <a:r>
              <a:rPr kumimoji="0" lang="zh-CN" altLang="en-US" sz="1400" b="1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密码 </a:t>
            </a: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1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                 </a:t>
            </a:r>
            <a:r>
              <a:rPr kumimoji="0" lang="en-US" altLang="zh-CN" sz="1400" b="1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                                  </a:t>
            </a:r>
            <a:r>
              <a:rPr kumimoji="0" lang="zh-CN" altLang="en-US" sz="1400" b="1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学校</a:t>
            </a:r>
            <a:r>
              <a:rPr kumimoji="0" lang="en-US" altLang="zh-CN" sz="1400" b="1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+</a:t>
            </a:r>
            <a:r>
              <a:rPr kumimoji="0" lang="zh-CN" altLang="en-US" sz="1400" b="1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学号</a:t>
            </a:r>
            <a:r>
              <a:rPr kumimoji="0" lang="en-US" altLang="zh-CN" sz="1400" b="1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+</a:t>
            </a:r>
            <a:r>
              <a:rPr kumimoji="0" lang="zh-CN" altLang="en-US" sz="1400" b="1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密码</a:t>
            </a:r>
          </a:p>
        </p:txBody>
      </p:sp>
      <p:cxnSp>
        <p:nvCxnSpPr>
          <p:cNvPr id="29" name="直接箭头连接符 28"/>
          <p:cNvCxnSpPr>
            <a:stCxn id="8" idx="3"/>
            <a:endCxn id="27" idx="1"/>
          </p:cNvCxnSpPr>
          <p:nvPr/>
        </p:nvCxnSpPr>
        <p:spPr>
          <a:xfrm flipV="1">
            <a:off x="3089275" y="4903788"/>
            <a:ext cx="939800" cy="127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流程图: 可选过程 29"/>
          <p:cNvSpPr/>
          <p:nvPr/>
        </p:nvSpPr>
        <p:spPr>
          <a:xfrm>
            <a:off x="10923588" y="4527550"/>
            <a:ext cx="1020763" cy="695325"/>
          </a:xfrm>
          <a:prstGeom prst="flowChartAlternateProces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1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确认课程</a:t>
            </a:r>
          </a:p>
        </p:txBody>
      </p:sp>
      <p:sp>
        <p:nvSpPr>
          <p:cNvPr id="20496" name="文本框 26"/>
          <p:cNvSpPr txBox="1"/>
          <p:nvPr/>
        </p:nvSpPr>
        <p:spPr>
          <a:xfrm>
            <a:off x="8088313" y="3946525"/>
            <a:ext cx="1265237" cy="2762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名单已导入</a:t>
            </a:r>
          </a:p>
        </p:txBody>
      </p:sp>
      <p:sp>
        <p:nvSpPr>
          <p:cNvPr id="31" name="流程图: 可选过程 30"/>
          <p:cNvSpPr/>
          <p:nvPr/>
        </p:nvSpPr>
        <p:spPr>
          <a:xfrm>
            <a:off x="7961313" y="5738813"/>
            <a:ext cx="1598613" cy="708025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无课程       等待导入</a:t>
            </a:r>
          </a:p>
        </p:txBody>
      </p:sp>
      <p:sp>
        <p:nvSpPr>
          <p:cNvPr id="20498" name="文本框 30"/>
          <p:cNvSpPr txBox="1"/>
          <p:nvPr/>
        </p:nvSpPr>
        <p:spPr>
          <a:xfrm>
            <a:off x="6365875" y="5805488"/>
            <a:ext cx="1111250" cy="2746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名单未导入</a:t>
            </a:r>
          </a:p>
        </p:txBody>
      </p:sp>
      <p:sp>
        <p:nvSpPr>
          <p:cNvPr id="20499" name="文本框 31"/>
          <p:cNvSpPr txBox="1"/>
          <p:nvPr/>
        </p:nvSpPr>
        <p:spPr>
          <a:xfrm>
            <a:off x="9880600" y="5835650"/>
            <a:ext cx="1042988" cy="2762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名单导入后</a:t>
            </a:r>
          </a:p>
        </p:txBody>
      </p:sp>
      <p:sp>
        <p:nvSpPr>
          <p:cNvPr id="20501" name="文本框 42"/>
          <p:cNvSpPr txBox="1"/>
          <p:nvPr/>
        </p:nvSpPr>
        <p:spPr>
          <a:xfrm>
            <a:off x="3152775" y="1858963"/>
            <a:ext cx="796925" cy="2762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学号登录</a:t>
            </a:r>
          </a:p>
        </p:txBody>
      </p:sp>
      <p:sp>
        <p:nvSpPr>
          <p:cNvPr id="20502" name="文本框 43"/>
          <p:cNvSpPr txBox="1"/>
          <p:nvPr/>
        </p:nvSpPr>
        <p:spPr>
          <a:xfrm>
            <a:off x="3101975" y="4641850"/>
            <a:ext cx="1028700" cy="2746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手机号登录</a:t>
            </a:r>
          </a:p>
        </p:txBody>
      </p:sp>
      <p:sp>
        <p:nvSpPr>
          <p:cNvPr id="20503" name="文本框 44"/>
          <p:cNvSpPr txBox="1"/>
          <p:nvPr/>
        </p:nvSpPr>
        <p:spPr>
          <a:xfrm>
            <a:off x="3151188" y="4948238"/>
            <a:ext cx="1008062" cy="2746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学号登录</a:t>
            </a:r>
          </a:p>
        </p:txBody>
      </p:sp>
      <p:sp>
        <p:nvSpPr>
          <p:cNvPr id="32" name="流程图: 可选过程 31"/>
          <p:cNvSpPr/>
          <p:nvPr/>
        </p:nvSpPr>
        <p:spPr>
          <a:xfrm>
            <a:off x="403225" y="3108325"/>
            <a:ext cx="1271588" cy="83820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PC</a:t>
            </a:r>
          </a:p>
        </p:txBody>
      </p:sp>
      <p:cxnSp>
        <p:nvCxnSpPr>
          <p:cNvPr id="35" name="直接箭头连接符 34"/>
          <p:cNvCxnSpPr>
            <a:stCxn id="8" idx="3"/>
            <a:endCxn id="27" idx="1"/>
          </p:cNvCxnSpPr>
          <p:nvPr/>
        </p:nvCxnSpPr>
        <p:spPr>
          <a:xfrm flipV="1">
            <a:off x="1674813" y="3525838"/>
            <a:ext cx="439738" cy="47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肘形连接符 35"/>
          <p:cNvCxnSpPr>
            <a:stCxn id="8" idx="3"/>
            <a:endCxn id="27" idx="1"/>
          </p:cNvCxnSpPr>
          <p:nvPr/>
        </p:nvCxnSpPr>
        <p:spPr>
          <a:xfrm rot="10800000" flipV="1">
            <a:off x="2341563" y="2135188"/>
            <a:ext cx="9525" cy="2768600"/>
          </a:xfrm>
          <a:prstGeom prst="bentConnector3">
            <a:avLst>
              <a:gd name="adj1" fmla="val 2600000"/>
            </a:avLst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箭头连接符 36"/>
          <p:cNvCxnSpPr>
            <a:stCxn id="8" idx="3"/>
            <a:endCxn id="27" idx="1"/>
          </p:cNvCxnSpPr>
          <p:nvPr/>
        </p:nvCxnSpPr>
        <p:spPr>
          <a:xfrm flipV="1">
            <a:off x="5665788" y="2139950"/>
            <a:ext cx="287338" cy="63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肘形连接符 38"/>
          <p:cNvCxnSpPr>
            <a:stCxn id="15" idx="1"/>
            <a:endCxn id="18" idx="1"/>
          </p:cNvCxnSpPr>
          <p:nvPr/>
        </p:nvCxnSpPr>
        <p:spPr>
          <a:xfrm rot="10800000" flipV="1">
            <a:off x="7070725" y="1042988"/>
            <a:ext cx="3175" cy="2133600"/>
          </a:xfrm>
          <a:prstGeom prst="bentConnector3">
            <a:avLst>
              <a:gd name="adj1" fmla="val 35151040"/>
            </a:avLst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09" name="肘形连接符 21"/>
          <p:cNvCxnSpPr>
            <a:stCxn id="15" idx="3"/>
            <a:endCxn id="17" idx="0"/>
          </p:cNvCxnSpPr>
          <p:nvPr/>
        </p:nvCxnSpPr>
        <p:spPr>
          <a:xfrm>
            <a:off x="8797925" y="1042988"/>
            <a:ext cx="2636838" cy="796925"/>
          </a:xfrm>
          <a:prstGeom prst="bentConnector2">
            <a:avLst/>
          </a:prstGeom>
          <a:ln w="9525" cap="flat" cmpd="sng">
            <a:solidFill>
              <a:srgbClr val="4A7EBB"/>
            </a:solidFill>
            <a:prstDash val="solid"/>
            <a:miter/>
            <a:headEnd type="none" w="med" len="med"/>
            <a:tailEnd type="arrow" w="med" len="med"/>
          </a:ln>
        </p:spPr>
      </p:cxnSp>
      <p:cxnSp>
        <p:nvCxnSpPr>
          <p:cNvPr id="20510" name="肘形连接符 24"/>
          <p:cNvCxnSpPr>
            <a:stCxn id="19" idx="3"/>
            <a:endCxn id="17" idx="2"/>
          </p:cNvCxnSpPr>
          <p:nvPr/>
        </p:nvCxnSpPr>
        <p:spPr>
          <a:xfrm flipV="1">
            <a:off x="10202863" y="2454275"/>
            <a:ext cx="1231900" cy="727075"/>
          </a:xfrm>
          <a:prstGeom prst="bentConnector2">
            <a:avLst/>
          </a:prstGeom>
          <a:ln w="9525" cap="flat" cmpd="sng">
            <a:solidFill>
              <a:srgbClr val="4A7EBB"/>
            </a:solidFill>
            <a:prstDash val="solid"/>
            <a:miter/>
            <a:headEnd type="none" w="med" len="med"/>
            <a:tailEnd type="arrow" w="med" len="med"/>
          </a:ln>
        </p:spPr>
      </p:cxnSp>
      <p:cxnSp>
        <p:nvCxnSpPr>
          <p:cNvPr id="40" name="肘形连接符 39"/>
          <p:cNvCxnSpPr>
            <a:stCxn id="31" idx="3"/>
            <a:endCxn id="30" idx="2"/>
          </p:cNvCxnSpPr>
          <p:nvPr/>
        </p:nvCxnSpPr>
        <p:spPr>
          <a:xfrm flipV="1">
            <a:off x="9559925" y="5222875"/>
            <a:ext cx="1874838" cy="869950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肘形连接符 42"/>
          <p:cNvCxnSpPr/>
          <p:nvPr/>
        </p:nvCxnSpPr>
        <p:spPr>
          <a:xfrm rot="16200000" flipH="1" flipV="1">
            <a:off x="8915400" y="3573463"/>
            <a:ext cx="1565275" cy="3473450"/>
          </a:xfrm>
          <a:prstGeom prst="bentConnector4">
            <a:avLst>
              <a:gd name="adj1" fmla="val -41727"/>
              <a:gd name="adj2" fmla="val 157416"/>
            </a:avLst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13" name="文本框 2"/>
          <p:cNvSpPr txBox="1"/>
          <p:nvPr/>
        </p:nvSpPr>
        <p:spPr>
          <a:xfrm>
            <a:off x="489903" y="2739708"/>
            <a:ext cx="1097280" cy="3683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zh-CN" altLang="en-US" sz="18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导入选课</a:t>
            </a:r>
          </a:p>
        </p:txBody>
      </p:sp>
      <p:sp>
        <p:nvSpPr>
          <p:cNvPr id="20514" name="文本框 31"/>
          <p:cNvSpPr txBox="1"/>
          <p:nvPr/>
        </p:nvSpPr>
        <p:spPr>
          <a:xfrm>
            <a:off x="10296525" y="2919413"/>
            <a:ext cx="1042988" cy="2762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名单导入后</a:t>
            </a:r>
          </a:p>
        </p:txBody>
      </p:sp>
      <p:cxnSp>
        <p:nvCxnSpPr>
          <p:cNvPr id="44" name="直接箭头连接符 43"/>
          <p:cNvCxnSpPr/>
          <p:nvPr/>
        </p:nvCxnSpPr>
        <p:spPr>
          <a:xfrm flipV="1">
            <a:off x="5683250" y="4903788"/>
            <a:ext cx="287338" cy="63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1" dur="500" tmFilter="0,0; .5, 1; 1, 1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 bldLvl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矩形 3"/>
          <p:cNvSpPr>
            <a:spLocks noChangeArrowheads="1"/>
          </p:cNvSpPr>
          <p:nvPr/>
        </p:nvSpPr>
        <p:spPr bwMode="auto">
          <a:xfrm>
            <a:off x="0" y="6496050"/>
            <a:ext cx="12192000" cy="361950"/>
          </a:xfrm>
          <a:prstGeom prst="rect">
            <a:avLst/>
          </a:prstGeom>
          <a:solidFill>
            <a:srgbClr val="26262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3" name="矩形 4"/>
          <p:cNvSpPr>
            <a:spLocks noChangeArrowheads="1"/>
          </p:cNvSpPr>
          <p:nvPr/>
        </p:nvSpPr>
        <p:spPr bwMode="auto">
          <a:xfrm>
            <a:off x="0" y="0"/>
            <a:ext cx="12192000" cy="714375"/>
          </a:xfrm>
          <a:prstGeom prst="rect">
            <a:avLst/>
          </a:prstGeom>
          <a:solidFill>
            <a:srgbClr val="26262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7172" name="文本框 5"/>
          <p:cNvSpPr>
            <a:spLocks noChangeArrowheads="1"/>
          </p:cNvSpPr>
          <p:nvPr/>
        </p:nvSpPr>
        <p:spPr bwMode="auto">
          <a:xfrm>
            <a:off x="633730" y="130175"/>
            <a:ext cx="475742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导入选课具体操作演示</a:t>
            </a:r>
            <a:r>
              <a:rPr lang="en-US" altLang="zh-CN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——APP</a:t>
            </a:r>
          </a:p>
        </p:txBody>
      </p:sp>
      <p:pic>
        <p:nvPicPr>
          <p:cNvPr id="5125" name="图片 6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65100" y="123825"/>
            <a:ext cx="468313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图片 1" descr="中文logo黑底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36990" y="-458470"/>
            <a:ext cx="3214034" cy="1800013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65100" y="915035"/>
            <a:ext cx="1203960" cy="70675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40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新生</a:t>
            </a:r>
          </a:p>
        </p:txBody>
      </p:sp>
      <p:pic>
        <p:nvPicPr>
          <p:cNvPr id="5" name="图片 4" descr="C:\Users\黄正纲\Desktop\2018秋冬学期注册登录PPT截图\登录1 - 副本.jpg登录1 - 副本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459230" y="915353"/>
            <a:ext cx="2493244" cy="5399405"/>
          </a:xfrm>
          <a:prstGeom prst="rect">
            <a:avLst/>
          </a:prstGeom>
          <a:ln w="12700" cmpd="sng">
            <a:solidFill>
              <a:schemeClr val="tx1"/>
            </a:solidFill>
            <a:prstDash val="solid"/>
          </a:ln>
        </p:spPr>
      </p:pic>
      <p:pic>
        <p:nvPicPr>
          <p:cNvPr id="6" name="图片 5" descr="C:\Users\黄正纲\Desktop\2018秋冬学期注册登录PPT截图\导入选课素材库\登录2 - 副本.jpg登录2 - 副本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4710547" y="915353"/>
            <a:ext cx="2493010" cy="5399405"/>
          </a:xfrm>
          <a:prstGeom prst="rect">
            <a:avLst/>
          </a:prstGeom>
          <a:solidFill>
            <a:schemeClr val="tx1"/>
          </a:solidFill>
          <a:ln w="12700" cmpd="sng">
            <a:solidFill>
              <a:schemeClr val="tx1"/>
            </a:solidFill>
            <a:prstDash val="solid"/>
          </a:ln>
        </p:spPr>
      </p:pic>
      <p:sp>
        <p:nvSpPr>
          <p:cNvPr id="7" name="文本框 6"/>
          <p:cNvSpPr txBox="1"/>
          <p:nvPr/>
        </p:nvSpPr>
        <p:spPr>
          <a:xfrm>
            <a:off x="4125595" y="3244850"/>
            <a:ext cx="4114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FF0000"/>
                </a:solidFill>
              </a:rPr>
              <a:t>或</a:t>
            </a:r>
          </a:p>
        </p:txBody>
      </p:sp>
      <p:sp>
        <p:nvSpPr>
          <p:cNvPr id="135" name=" 135"/>
          <p:cNvSpPr/>
          <p:nvPr/>
        </p:nvSpPr>
        <p:spPr>
          <a:xfrm>
            <a:off x="7513320" y="3228975"/>
            <a:ext cx="1577975" cy="400050"/>
          </a:xfrm>
          <a:custGeom>
            <a:avLst/>
            <a:gdLst>
              <a:gd name="connsiteX0" fmla="*/ 4381875 w 6516714"/>
              <a:gd name="connsiteY0" fmla="*/ 0 h 2476413"/>
              <a:gd name="connsiteX1" fmla="*/ 6516714 w 6516714"/>
              <a:gd name="connsiteY1" fmla="*/ 1238208 h 2476413"/>
              <a:gd name="connsiteX2" fmla="*/ 4381875 w 6516714"/>
              <a:gd name="connsiteY2" fmla="*/ 2476413 h 2476413"/>
              <a:gd name="connsiteX3" fmla="*/ 4381875 w 6516714"/>
              <a:gd name="connsiteY3" fmla="*/ 2456682 h 2476413"/>
              <a:gd name="connsiteX4" fmla="*/ 4855462 w 6516714"/>
              <a:gd name="connsiteY4" fmla="*/ 1644997 h 2476413"/>
              <a:gd name="connsiteX5" fmla="*/ 0 w 6516714"/>
              <a:gd name="connsiteY5" fmla="*/ 1238206 h 2476413"/>
              <a:gd name="connsiteX6" fmla="*/ 4855461 w 6516714"/>
              <a:gd name="connsiteY6" fmla="*/ 831415 h 2476413"/>
              <a:gd name="connsiteX7" fmla="*/ 4381875 w 6516714"/>
              <a:gd name="connsiteY7" fmla="*/ 19731 h 2476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516714" h="2476413">
                <a:moveTo>
                  <a:pt x="4381875" y="0"/>
                </a:moveTo>
                <a:lnTo>
                  <a:pt x="6516714" y="1238208"/>
                </a:lnTo>
                <a:lnTo>
                  <a:pt x="4381875" y="2476413"/>
                </a:lnTo>
                <a:lnTo>
                  <a:pt x="4381875" y="2456682"/>
                </a:lnTo>
                <a:lnTo>
                  <a:pt x="4855462" y="1644997"/>
                </a:lnTo>
                <a:lnTo>
                  <a:pt x="0" y="1238206"/>
                </a:lnTo>
                <a:lnTo>
                  <a:pt x="4855461" y="831415"/>
                </a:lnTo>
                <a:lnTo>
                  <a:pt x="4381875" y="19731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3180" y="1621790"/>
            <a:ext cx="1325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未登录状态</a:t>
            </a:r>
          </a:p>
        </p:txBody>
      </p:sp>
      <p:pic>
        <p:nvPicPr>
          <p:cNvPr id="11" name="图片 10" descr="学号 - 副本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43720" y="915035"/>
            <a:ext cx="2493244" cy="5400040"/>
          </a:xfrm>
          <a:prstGeom prst="rect">
            <a:avLst/>
          </a:prstGeom>
          <a:ln w="12700" cmpd="sng">
            <a:solidFill>
              <a:schemeClr val="tx1"/>
            </a:solidFill>
            <a:prstDash val="solid"/>
          </a:ln>
        </p:spPr>
      </p:pic>
      <p:sp>
        <p:nvSpPr>
          <p:cNvPr id="12" name=" 12"/>
          <p:cNvSpPr/>
          <p:nvPr/>
        </p:nvSpPr>
        <p:spPr>
          <a:xfrm>
            <a:off x="8268970" y="3869690"/>
            <a:ext cx="1555750" cy="1019810"/>
          </a:xfrm>
          <a:custGeom>
            <a:avLst/>
            <a:gdLst>
              <a:gd name="connsiteX0" fmla="*/ 2723651 w 2860172"/>
              <a:gd name="connsiteY0" fmla="*/ 817 h 2023853"/>
              <a:gd name="connsiteX1" fmla="*/ 2826935 w 2860172"/>
              <a:gd name="connsiteY1" fmla="*/ 33337 h 2023853"/>
              <a:gd name="connsiteX2" fmla="*/ 2829774 w 2860172"/>
              <a:gd name="connsiteY2" fmla="*/ 35326 h 2023853"/>
              <a:gd name="connsiteX3" fmla="*/ 2849613 w 2860172"/>
              <a:gd name="connsiteY3" fmla="*/ 185007 h 2023853"/>
              <a:gd name="connsiteX4" fmla="*/ 2807494 w 2860172"/>
              <a:gd name="connsiteY4" fmla="*/ 326285 h 2023853"/>
              <a:gd name="connsiteX5" fmla="*/ 2480152 w 2860172"/>
              <a:gd name="connsiteY5" fmla="*/ 1326140 h 2023853"/>
              <a:gd name="connsiteX6" fmla="*/ 2479216 w 2860172"/>
              <a:gd name="connsiteY6" fmla="*/ 1322755 h 2023853"/>
              <a:gd name="connsiteX7" fmla="*/ 2348905 w 2860172"/>
              <a:gd name="connsiteY7" fmla="*/ 1721466 h 2023853"/>
              <a:gd name="connsiteX8" fmla="*/ 2280556 w 2860172"/>
              <a:gd name="connsiteY8" fmla="*/ 1058272 h 2023853"/>
              <a:gd name="connsiteX9" fmla="*/ 2226338 w 2860172"/>
              <a:gd name="connsiteY9" fmla="*/ 1103673 h 2023853"/>
              <a:gd name="connsiteX10" fmla="*/ 0 w 2860172"/>
              <a:gd name="connsiteY10" fmla="*/ 2023853 h 2023853"/>
              <a:gd name="connsiteX11" fmla="*/ 1702841 w 2860172"/>
              <a:gd name="connsiteY11" fmla="*/ 735848 h 2023853"/>
              <a:gd name="connsiteX12" fmla="*/ 1811294 w 2860172"/>
              <a:gd name="connsiteY12" fmla="*/ 575004 h 2023853"/>
              <a:gd name="connsiteX13" fmla="*/ 1151281 w 2860172"/>
              <a:gd name="connsiteY13" fmla="*/ 506068 h 2023853"/>
              <a:gd name="connsiteX14" fmla="*/ 2640411 w 2860172"/>
              <a:gd name="connsiteY14" fmla="*/ 20803 h 2023853"/>
              <a:gd name="connsiteX15" fmla="*/ 2675299 w 2860172"/>
              <a:gd name="connsiteY15" fmla="*/ 10454 h 2023853"/>
              <a:gd name="connsiteX16" fmla="*/ 2723651 w 2860172"/>
              <a:gd name="connsiteY16" fmla="*/ 817 h 2023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60172" h="2023853">
                <a:moveTo>
                  <a:pt x="2723651" y="817"/>
                </a:moveTo>
                <a:cubicBezTo>
                  <a:pt x="2768908" y="-3349"/>
                  <a:pt x="2804496" y="8545"/>
                  <a:pt x="2826935" y="33337"/>
                </a:cubicBezTo>
                <a:cubicBezTo>
                  <a:pt x="2828146" y="33729"/>
                  <a:pt x="2828970" y="34520"/>
                  <a:pt x="2829774" y="35326"/>
                </a:cubicBezTo>
                <a:cubicBezTo>
                  <a:pt x="2860445" y="66039"/>
                  <a:pt x="2869482" y="118360"/>
                  <a:pt x="2849613" y="185007"/>
                </a:cubicBezTo>
                <a:lnTo>
                  <a:pt x="2807494" y="326285"/>
                </a:lnTo>
                <a:lnTo>
                  <a:pt x="2480152" y="1326140"/>
                </a:lnTo>
                <a:lnTo>
                  <a:pt x="2479216" y="1322755"/>
                </a:lnTo>
                <a:lnTo>
                  <a:pt x="2348905" y="1721466"/>
                </a:lnTo>
                <a:lnTo>
                  <a:pt x="2280556" y="1058272"/>
                </a:lnTo>
                <a:lnTo>
                  <a:pt x="2226338" y="1103673"/>
                </a:lnTo>
                <a:cubicBezTo>
                  <a:pt x="1323053" y="1809646"/>
                  <a:pt x="162385" y="2005519"/>
                  <a:pt x="0" y="2023853"/>
                </a:cubicBezTo>
                <a:cubicBezTo>
                  <a:pt x="722027" y="1807246"/>
                  <a:pt x="1311081" y="1275400"/>
                  <a:pt x="1702841" y="735848"/>
                </a:cubicBezTo>
                <a:lnTo>
                  <a:pt x="1811294" y="575004"/>
                </a:lnTo>
                <a:lnTo>
                  <a:pt x="1151281" y="506068"/>
                </a:lnTo>
                <a:lnTo>
                  <a:pt x="2640411" y="20803"/>
                </a:lnTo>
                <a:lnTo>
                  <a:pt x="2675299" y="10454"/>
                </a:lnTo>
                <a:cubicBezTo>
                  <a:pt x="2692405" y="5379"/>
                  <a:pt x="2708565" y="2206"/>
                  <a:pt x="2723651" y="81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7682230" y="4889500"/>
            <a:ext cx="124015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初始密码</a:t>
            </a:r>
          </a:p>
          <a:p>
            <a:r>
              <a:rPr lang="en-US" altLang="zh-CN" b="1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123456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1" dur="500" tmFilter="0,0; .5, 1; 1, 1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 bldLvl="0" autoUpdateAnimBg="0"/>
      <p:bldP spid="7" grpId="0"/>
      <p:bldP spid="135" grpId="0" animBg="1"/>
      <p:bldP spid="12" grpId="0" animBg="1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矩形 3"/>
          <p:cNvSpPr>
            <a:spLocks noChangeArrowheads="1"/>
          </p:cNvSpPr>
          <p:nvPr/>
        </p:nvSpPr>
        <p:spPr bwMode="auto">
          <a:xfrm>
            <a:off x="0" y="6496050"/>
            <a:ext cx="12192000" cy="361950"/>
          </a:xfrm>
          <a:prstGeom prst="rect">
            <a:avLst/>
          </a:prstGeom>
          <a:solidFill>
            <a:srgbClr val="26262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3" name="矩形 4"/>
          <p:cNvSpPr>
            <a:spLocks noChangeArrowheads="1"/>
          </p:cNvSpPr>
          <p:nvPr/>
        </p:nvSpPr>
        <p:spPr bwMode="auto">
          <a:xfrm>
            <a:off x="0" y="0"/>
            <a:ext cx="12192000" cy="714375"/>
          </a:xfrm>
          <a:prstGeom prst="rect">
            <a:avLst/>
          </a:prstGeom>
          <a:solidFill>
            <a:srgbClr val="26262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7172" name="文本框 5"/>
          <p:cNvSpPr>
            <a:spLocks noChangeArrowheads="1"/>
          </p:cNvSpPr>
          <p:nvPr/>
        </p:nvSpPr>
        <p:spPr bwMode="auto">
          <a:xfrm>
            <a:off x="633730" y="130175"/>
            <a:ext cx="475742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导入选课具体操作演示</a:t>
            </a:r>
            <a:r>
              <a:rPr lang="en-US" altLang="zh-CN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——APP</a:t>
            </a:r>
          </a:p>
        </p:txBody>
      </p:sp>
      <p:pic>
        <p:nvPicPr>
          <p:cNvPr id="5125" name="图片 6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65100" y="123825"/>
            <a:ext cx="468313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图片 1" descr="中文logo黑底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36990" y="-458470"/>
            <a:ext cx="3214034" cy="1800013"/>
          </a:xfrm>
          <a:prstGeom prst="rect">
            <a:avLst/>
          </a:prstGeom>
        </p:spPr>
      </p:pic>
      <p:pic>
        <p:nvPicPr>
          <p:cNvPr id="4" name="图片 3" descr="选择学校1 - 副本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5100" y="1009015"/>
            <a:ext cx="2493244" cy="5400040"/>
          </a:xfrm>
          <a:prstGeom prst="rect">
            <a:avLst/>
          </a:prstGeom>
          <a:ln w="12700" cmpd="sng">
            <a:solidFill>
              <a:schemeClr val="tx1"/>
            </a:solidFill>
            <a:prstDash val="solid"/>
          </a:ln>
        </p:spPr>
      </p:pic>
      <p:pic>
        <p:nvPicPr>
          <p:cNvPr id="5" name="图片 4" descr="选择学校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16275" y="1009015"/>
            <a:ext cx="2493244" cy="5400040"/>
          </a:xfrm>
          <a:prstGeom prst="rect">
            <a:avLst/>
          </a:prstGeom>
          <a:ln w="12700" cmpd="sng">
            <a:solidFill>
              <a:schemeClr val="tx1"/>
            </a:solidFill>
            <a:prstDash val="solid"/>
          </a:ln>
        </p:spPr>
      </p:pic>
      <p:pic>
        <p:nvPicPr>
          <p:cNvPr id="6" name="图片 5" descr="选择学校3 - 副本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64910" y="1009015"/>
            <a:ext cx="2493244" cy="5400040"/>
          </a:xfrm>
          <a:prstGeom prst="rect">
            <a:avLst/>
          </a:prstGeom>
          <a:ln w="12700" cmpd="sng">
            <a:solidFill>
              <a:schemeClr val="tx1"/>
            </a:solidFill>
            <a:prstDash val="solid"/>
          </a:ln>
        </p:spPr>
      </p:pic>
      <p:pic>
        <p:nvPicPr>
          <p:cNvPr id="7" name="图片 6" descr="选择学校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485630" y="1009015"/>
            <a:ext cx="2493244" cy="5400040"/>
          </a:xfrm>
          <a:prstGeom prst="rect">
            <a:avLst/>
          </a:prstGeom>
          <a:ln w="12700" cmpd="sng">
            <a:solidFill>
              <a:schemeClr val="tx1"/>
            </a:solidFill>
            <a:prstDash val="solid"/>
          </a:ln>
        </p:spPr>
      </p:pic>
      <p:sp>
        <p:nvSpPr>
          <p:cNvPr id="135" name=" 135"/>
          <p:cNvSpPr/>
          <p:nvPr/>
        </p:nvSpPr>
        <p:spPr>
          <a:xfrm>
            <a:off x="2862580" y="3362325"/>
            <a:ext cx="299085" cy="75565"/>
          </a:xfrm>
          <a:custGeom>
            <a:avLst/>
            <a:gdLst>
              <a:gd name="connsiteX0" fmla="*/ 4381875 w 6516714"/>
              <a:gd name="connsiteY0" fmla="*/ 0 h 2476413"/>
              <a:gd name="connsiteX1" fmla="*/ 6516714 w 6516714"/>
              <a:gd name="connsiteY1" fmla="*/ 1238208 h 2476413"/>
              <a:gd name="connsiteX2" fmla="*/ 4381875 w 6516714"/>
              <a:gd name="connsiteY2" fmla="*/ 2476413 h 2476413"/>
              <a:gd name="connsiteX3" fmla="*/ 4381875 w 6516714"/>
              <a:gd name="connsiteY3" fmla="*/ 2456682 h 2476413"/>
              <a:gd name="connsiteX4" fmla="*/ 4855462 w 6516714"/>
              <a:gd name="connsiteY4" fmla="*/ 1644997 h 2476413"/>
              <a:gd name="connsiteX5" fmla="*/ 0 w 6516714"/>
              <a:gd name="connsiteY5" fmla="*/ 1238206 h 2476413"/>
              <a:gd name="connsiteX6" fmla="*/ 4855461 w 6516714"/>
              <a:gd name="connsiteY6" fmla="*/ 831415 h 2476413"/>
              <a:gd name="connsiteX7" fmla="*/ 4381875 w 6516714"/>
              <a:gd name="connsiteY7" fmla="*/ 19731 h 2476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516714" h="2476413">
                <a:moveTo>
                  <a:pt x="4381875" y="0"/>
                </a:moveTo>
                <a:lnTo>
                  <a:pt x="6516714" y="1238208"/>
                </a:lnTo>
                <a:lnTo>
                  <a:pt x="4381875" y="2476413"/>
                </a:lnTo>
                <a:lnTo>
                  <a:pt x="4381875" y="2456682"/>
                </a:lnTo>
                <a:lnTo>
                  <a:pt x="4855462" y="1644997"/>
                </a:lnTo>
                <a:lnTo>
                  <a:pt x="0" y="1238206"/>
                </a:lnTo>
                <a:lnTo>
                  <a:pt x="4855461" y="831415"/>
                </a:lnTo>
                <a:lnTo>
                  <a:pt x="4381875" y="19731"/>
                </a:lnTo>
                <a:close/>
              </a:path>
            </a:pathLst>
          </a:cu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8" name=" 135"/>
          <p:cNvSpPr/>
          <p:nvPr/>
        </p:nvSpPr>
        <p:spPr>
          <a:xfrm>
            <a:off x="5868670" y="3362325"/>
            <a:ext cx="299085" cy="75565"/>
          </a:xfrm>
          <a:custGeom>
            <a:avLst/>
            <a:gdLst>
              <a:gd name="connsiteX0" fmla="*/ 4381875 w 6516714"/>
              <a:gd name="connsiteY0" fmla="*/ 0 h 2476413"/>
              <a:gd name="connsiteX1" fmla="*/ 6516714 w 6516714"/>
              <a:gd name="connsiteY1" fmla="*/ 1238208 h 2476413"/>
              <a:gd name="connsiteX2" fmla="*/ 4381875 w 6516714"/>
              <a:gd name="connsiteY2" fmla="*/ 2476413 h 2476413"/>
              <a:gd name="connsiteX3" fmla="*/ 4381875 w 6516714"/>
              <a:gd name="connsiteY3" fmla="*/ 2456682 h 2476413"/>
              <a:gd name="connsiteX4" fmla="*/ 4855462 w 6516714"/>
              <a:gd name="connsiteY4" fmla="*/ 1644997 h 2476413"/>
              <a:gd name="connsiteX5" fmla="*/ 0 w 6516714"/>
              <a:gd name="connsiteY5" fmla="*/ 1238206 h 2476413"/>
              <a:gd name="connsiteX6" fmla="*/ 4855461 w 6516714"/>
              <a:gd name="connsiteY6" fmla="*/ 831415 h 2476413"/>
              <a:gd name="connsiteX7" fmla="*/ 4381875 w 6516714"/>
              <a:gd name="connsiteY7" fmla="*/ 19731 h 2476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516714" h="2476413">
                <a:moveTo>
                  <a:pt x="4381875" y="0"/>
                </a:moveTo>
                <a:lnTo>
                  <a:pt x="6516714" y="1238208"/>
                </a:lnTo>
                <a:lnTo>
                  <a:pt x="4381875" y="2476413"/>
                </a:lnTo>
                <a:lnTo>
                  <a:pt x="4381875" y="2456682"/>
                </a:lnTo>
                <a:lnTo>
                  <a:pt x="4855462" y="1644997"/>
                </a:lnTo>
                <a:lnTo>
                  <a:pt x="0" y="1238206"/>
                </a:lnTo>
                <a:lnTo>
                  <a:pt x="4855461" y="831415"/>
                </a:lnTo>
                <a:lnTo>
                  <a:pt x="4381875" y="19731"/>
                </a:lnTo>
                <a:close/>
              </a:path>
            </a:pathLst>
          </a:cu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9" name=" 135"/>
          <p:cNvSpPr/>
          <p:nvPr/>
        </p:nvSpPr>
        <p:spPr>
          <a:xfrm>
            <a:off x="9008745" y="3362325"/>
            <a:ext cx="299085" cy="75565"/>
          </a:xfrm>
          <a:custGeom>
            <a:avLst/>
            <a:gdLst>
              <a:gd name="connsiteX0" fmla="*/ 4381875 w 6516714"/>
              <a:gd name="connsiteY0" fmla="*/ 0 h 2476413"/>
              <a:gd name="connsiteX1" fmla="*/ 6516714 w 6516714"/>
              <a:gd name="connsiteY1" fmla="*/ 1238208 h 2476413"/>
              <a:gd name="connsiteX2" fmla="*/ 4381875 w 6516714"/>
              <a:gd name="connsiteY2" fmla="*/ 2476413 h 2476413"/>
              <a:gd name="connsiteX3" fmla="*/ 4381875 w 6516714"/>
              <a:gd name="connsiteY3" fmla="*/ 2456682 h 2476413"/>
              <a:gd name="connsiteX4" fmla="*/ 4855462 w 6516714"/>
              <a:gd name="connsiteY4" fmla="*/ 1644997 h 2476413"/>
              <a:gd name="connsiteX5" fmla="*/ 0 w 6516714"/>
              <a:gd name="connsiteY5" fmla="*/ 1238206 h 2476413"/>
              <a:gd name="connsiteX6" fmla="*/ 4855461 w 6516714"/>
              <a:gd name="connsiteY6" fmla="*/ 831415 h 2476413"/>
              <a:gd name="connsiteX7" fmla="*/ 4381875 w 6516714"/>
              <a:gd name="connsiteY7" fmla="*/ 19731 h 2476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516714" h="2476413">
                <a:moveTo>
                  <a:pt x="4381875" y="0"/>
                </a:moveTo>
                <a:lnTo>
                  <a:pt x="6516714" y="1238208"/>
                </a:lnTo>
                <a:lnTo>
                  <a:pt x="4381875" y="2476413"/>
                </a:lnTo>
                <a:lnTo>
                  <a:pt x="4381875" y="2456682"/>
                </a:lnTo>
                <a:lnTo>
                  <a:pt x="4855462" y="1644997"/>
                </a:lnTo>
                <a:lnTo>
                  <a:pt x="0" y="1238206"/>
                </a:lnTo>
                <a:lnTo>
                  <a:pt x="4855461" y="831415"/>
                </a:lnTo>
                <a:lnTo>
                  <a:pt x="4381875" y="19731"/>
                </a:lnTo>
                <a:close/>
              </a:path>
            </a:pathLst>
          </a:cu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1" dur="500" tmFilter="0,0; .5, 1; 1, 1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 bldLvl="0" autoUpdateAnimBg="0"/>
      <p:bldP spid="135" grpId="0" bldLvl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矩形 3"/>
          <p:cNvSpPr>
            <a:spLocks noChangeArrowheads="1"/>
          </p:cNvSpPr>
          <p:nvPr/>
        </p:nvSpPr>
        <p:spPr bwMode="auto">
          <a:xfrm>
            <a:off x="0" y="6496050"/>
            <a:ext cx="12192000" cy="361950"/>
          </a:xfrm>
          <a:prstGeom prst="rect">
            <a:avLst/>
          </a:prstGeom>
          <a:solidFill>
            <a:srgbClr val="26262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3" name="矩形 4"/>
          <p:cNvSpPr>
            <a:spLocks noChangeArrowheads="1"/>
          </p:cNvSpPr>
          <p:nvPr/>
        </p:nvSpPr>
        <p:spPr bwMode="auto">
          <a:xfrm>
            <a:off x="0" y="0"/>
            <a:ext cx="12192000" cy="714375"/>
          </a:xfrm>
          <a:prstGeom prst="rect">
            <a:avLst/>
          </a:prstGeom>
          <a:solidFill>
            <a:srgbClr val="26262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7172" name="文本框 5"/>
          <p:cNvSpPr>
            <a:spLocks noChangeArrowheads="1"/>
          </p:cNvSpPr>
          <p:nvPr/>
        </p:nvSpPr>
        <p:spPr bwMode="auto">
          <a:xfrm>
            <a:off x="633730" y="130175"/>
            <a:ext cx="475742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导入选课具体操作演示</a:t>
            </a:r>
            <a:r>
              <a:rPr lang="en-US" altLang="zh-CN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——APP</a:t>
            </a:r>
          </a:p>
        </p:txBody>
      </p:sp>
      <p:pic>
        <p:nvPicPr>
          <p:cNvPr id="5125" name="图片 6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65100" y="123825"/>
            <a:ext cx="468313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图片 1" descr="中文logo黑底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36990" y="-458470"/>
            <a:ext cx="3214034" cy="1800013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65100" y="915035"/>
            <a:ext cx="1203960" cy="70675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40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新生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104140" y="1621790"/>
            <a:ext cx="1325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名单已导入</a:t>
            </a:r>
          </a:p>
        </p:txBody>
      </p:sp>
      <p:pic>
        <p:nvPicPr>
          <p:cNvPr id="4" name="图片 3" descr="姓氏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6540" y="915035"/>
            <a:ext cx="2493244" cy="5400040"/>
          </a:xfrm>
          <a:prstGeom prst="rect">
            <a:avLst/>
          </a:prstGeom>
          <a:ln w="12700" cmpd="sng">
            <a:solidFill>
              <a:schemeClr val="tx1"/>
            </a:solidFill>
            <a:prstDash val="solid"/>
          </a:ln>
        </p:spPr>
      </p:pic>
      <p:pic>
        <p:nvPicPr>
          <p:cNvPr id="5" name="图片 4" descr="绑定手机号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31765" y="915035"/>
            <a:ext cx="2493244" cy="5400040"/>
          </a:xfrm>
          <a:prstGeom prst="rect">
            <a:avLst/>
          </a:prstGeom>
          <a:ln w="12700" cmpd="sng">
            <a:solidFill>
              <a:schemeClr val="tx1"/>
            </a:solidFill>
            <a:prstDash val="solid"/>
          </a:ln>
        </p:spPr>
      </p:pic>
      <p:pic>
        <p:nvPicPr>
          <p:cNvPr id="6" name="图片 5" descr="修改初始密码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36990" y="915035"/>
            <a:ext cx="2493244" cy="5400040"/>
          </a:xfrm>
          <a:prstGeom prst="rect">
            <a:avLst/>
          </a:prstGeom>
          <a:ln w="12700" cmpd="sng">
            <a:solidFill>
              <a:schemeClr val="tx1"/>
            </a:solidFill>
            <a:prstDash val="solid"/>
          </a:ln>
        </p:spPr>
      </p:pic>
      <p:sp>
        <p:nvSpPr>
          <p:cNvPr id="135" name=" 135"/>
          <p:cNvSpPr/>
          <p:nvPr/>
        </p:nvSpPr>
        <p:spPr>
          <a:xfrm>
            <a:off x="4329430" y="3309620"/>
            <a:ext cx="593090" cy="76200"/>
          </a:xfrm>
          <a:custGeom>
            <a:avLst/>
            <a:gdLst>
              <a:gd name="connsiteX0" fmla="*/ 4381875 w 6516714"/>
              <a:gd name="connsiteY0" fmla="*/ 0 h 2476413"/>
              <a:gd name="connsiteX1" fmla="*/ 6516714 w 6516714"/>
              <a:gd name="connsiteY1" fmla="*/ 1238208 h 2476413"/>
              <a:gd name="connsiteX2" fmla="*/ 4381875 w 6516714"/>
              <a:gd name="connsiteY2" fmla="*/ 2476413 h 2476413"/>
              <a:gd name="connsiteX3" fmla="*/ 4381875 w 6516714"/>
              <a:gd name="connsiteY3" fmla="*/ 2456682 h 2476413"/>
              <a:gd name="connsiteX4" fmla="*/ 4855462 w 6516714"/>
              <a:gd name="connsiteY4" fmla="*/ 1644997 h 2476413"/>
              <a:gd name="connsiteX5" fmla="*/ 0 w 6516714"/>
              <a:gd name="connsiteY5" fmla="*/ 1238206 h 2476413"/>
              <a:gd name="connsiteX6" fmla="*/ 4855461 w 6516714"/>
              <a:gd name="connsiteY6" fmla="*/ 831415 h 2476413"/>
              <a:gd name="connsiteX7" fmla="*/ 4381875 w 6516714"/>
              <a:gd name="connsiteY7" fmla="*/ 19731 h 2476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516714" h="2476413">
                <a:moveTo>
                  <a:pt x="4381875" y="0"/>
                </a:moveTo>
                <a:lnTo>
                  <a:pt x="6516714" y="1238208"/>
                </a:lnTo>
                <a:lnTo>
                  <a:pt x="4381875" y="2476413"/>
                </a:lnTo>
                <a:lnTo>
                  <a:pt x="4381875" y="2456682"/>
                </a:lnTo>
                <a:lnTo>
                  <a:pt x="4855462" y="1644997"/>
                </a:lnTo>
                <a:lnTo>
                  <a:pt x="0" y="1238206"/>
                </a:lnTo>
                <a:lnTo>
                  <a:pt x="4855461" y="831415"/>
                </a:lnTo>
                <a:lnTo>
                  <a:pt x="4381875" y="19731"/>
                </a:lnTo>
                <a:close/>
              </a:path>
            </a:pathLst>
          </a:cu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7" name=" 135"/>
          <p:cNvSpPr/>
          <p:nvPr/>
        </p:nvSpPr>
        <p:spPr>
          <a:xfrm>
            <a:off x="8075295" y="3390900"/>
            <a:ext cx="593090" cy="76200"/>
          </a:xfrm>
          <a:custGeom>
            <a:avLst/>
            <a:gdLst>
              <a:gd name="connsiteX0" fmla="*/ 4381875 w 6516714"/>
              <a:gd name="connsiteY0" fmla="*/ 0 h 2476413"/>
              <a:gd name="connsiteX1" fmla="*/ 6516714 w 6516714"/>
              <a:gd name="connsiteY1" fmla="*/ 1238208 h 2476413"/>
              <a:gd name="connsiteX2" fmla="*/ 4381875 w 6516714"/>
              <a:gd name="connsiteY2" fmla="*/ 2476413 h 2476413"/>
              <a:gd name="connsiteX3" fmla="*/ 4381875 w 6516714"/>
              <a:gd name="connsiteY3" fmla="*/ 2456682 h 2476413"/>
              <a:gd name="connsiteX4" fmla="*/ 4855462 w 6516714"/>
              <a:gd name="connsiteY4" fmla="*/ 1644997 h 2476413"/>
              <a:gd name="connsiteX5" fmla="*/ 0 w 6516714"/>
              <a:gd name="connsiteY5" fmla="*/ 1238206 h 2476413"/>
              <a:gd name="connsiteX6" fmla="*/ 4855461 w 6516714"/>
              <a:gd name="connsiteY6" fmla="*/ 831415 h 2476413"/>
              <a:gd name="connsiteX7" fmla="*/ 4381875 w 6516714"/>
              <a:gd name="connsiteY7" fmla="*/ 19731 h 2476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516714" h="2476413">
                <a:moveTo>
                  <a:pt x="4381875" y="0"/>
                </a:moveTo>
                <a:lnTo>
                  <a:pt x="6516714" y="1238208"/>
                </a:lnTo>
                <a:lnTo>
                  <a:pt x="4381875" y="2476413"/>
                </a:lnTo>
                <a:lnTo>
                  <a:pt x="4381875" y="2456682"/>
                </a:lnTo>
                <a:lnTo>
                  <a:pt x="4855462" y="1644997"/>
                </a:lnTo>
                <a:lnTo>
                  <a:pt x="0" y="1238206"/>
                </a:lnTo>
                <a:lnTo>
                  <a:pt x="4855461" y="831415"/>
                </a:lnTo>
                <a:lnTo>
                  <a:pt x="4381875" y="19731"/>
                </a:lnTo>
                <a:close/>
              </a:path>
            </a:pathLst>
          </a:cu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1" dur="500" tmFilter="0,0; .5, 1; 1, 1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2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 bldLvl="0" autoUpdateAnimBg="0"/>
      <p:bldP spid="135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矩形 3"/>
          <p:cNvSpPr>
            <a:spLocks noChangeArrowheads="1"/>
          </p:cNvSpPr>
          <p:nvPr/>
        </p:nvSpPr>
        <p:spPr bwMode="auto">
          <a:xfrm>
            <a:off x="0" y="6496050"/>
            <a:ext cx="12192000" cy="361950"/>
          </a:xfrm>
          <a:prstGeom prst="rect">
            <a:avLst/>
          </a:prstGeom>
          <a:solidFill>
            <a:srgbClr val="26262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3" name="矩形 4"/>
          <p:cNvSpPr>
            <a:spLocks noChangeArrowheads="1"/>
          </p:cNvSpPr>
          <p:nvPr/>
        </p:nvSpPr>
        <p:spPr bwMode="auto">
          <a:xfrm>
            <a:off x="0" y="0"/>
            <a:ext cx="12192000" cy="714375"/>
          </a:xfrm>
          <a:prstGeom prst="rect">
            <a:avLst/>
          </a:prstGeom>
          <a:solidFill>
            <a:srgbClr val="26262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7172" name="文本框 5"/>
          <p:cNvSpPr>
            <a:spLocks noChangeArrowheads="1"/>
          </p:cNvSpPr>
          <p:nvPr/>
        </p:nvSpPr>
        <p:spPr bwMode="auto">
          <a:xfrm>
            <a:off x="633730" y="130175"/>
            <a:ext cx="475742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导入选课具体操作演示</a:t>
            </a:r>
            <a:r>
              <a:rPr lang="en-US" altLang="zh-CN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——APP</a:t>
            </a:r>
          </a:p>
        </p:txBody>
      </p:sp>
      <p:pic>
        <p:nvPicPr>
          <p:cNvPr id="5125" name="图片 6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65100" y="123825"/>
            <a:ext cx="468313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图片 1" descr="中文logo黑底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36990" y="-458470"/>
            <a:ext cx="3214034" cy="1800013"/>
          </a:xfrm>
          <a:prstGeom prst="rect">
            <a:avLst/>
          </a:prstGeom>
        </p:spPr>
      </p:pic>
      <p:pic>
        <p:nvPicPr>
          <p:cNvPr id="3" name="图片 2" descr="确认课程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70000" y="904875"/>
            <a:ext cx="2493244" cy="5400040"/>
          </a:xfrm>
          <a:prstGeom prst="rect">
            <a:avLst/>
          </a:prstGeom>
          <a:ln w="12700" cmpd="sng">
            <a:solidFill>
              <a:schemeClr val="tx1"/>
            </a:solidFill>
            <a:prstDash val="solid"/>
          </a:ln>
        </p:spPr>
      </p:pic>
      <p:pic>
        <p:nvPicPr>
          <p:cNvPr id="5" name="图片 4" descr="C:\Users\黄正纲\Desktop\2018秋冬学期注册登录PPT截图\导入选课素材库\学分课 - 副本.jpg学分课 - 副本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7402947" y="905193"/>
            <a:ext cx="2493010" cy="5399405"/>
          </a:xfrm>
          <a:prstGeom prst="rect">
            <a:avLst/>
          </a:prstGeom>
          <a:ln w="12700" cmpd="sng">
            <a:solidFill>
              <a:schemeClr val="tx1"/>
            </a:solidFill>
            <a:prstDash val="solid"/>
          </a:ln>
        </p:spPr>
      </p:pic>
      <p:sp>
        <p:nvSpPr>
          <p:cNvPr id="8" name=" 135"/>
          <p:cNvSpPr/>
          <p:nvPr/>
        </p:nvSpPr>
        <p:spPr>
          <a:xfrm>
            <a:off x="4808220" y="3248025"/>
            <a:ext cx="1687195" cy="361950"/>
          </a:xfrm>
          <a:custGeom>
            <a:avLst/>
            <a:gdLst>
              <a:gd name="connsiteX0" fmla="*/ 4381875 w 6516714"/>
              <a:gd name="connsiteY0" fmla="*/ 0 h 2476413"/>
              <a:gd name="connsiteX1" fmla="*/ 6516714 w 6516714"/>
              <a:gd name="connsiteY1" fmla="*/ 1238208 h 2476413"/>
              <a:gd name="connsiteX2" fmla="*/ 4381875 w 6516714"/>
              <a:gd name="connsiteY2" fmla="*/ 2476413 h 2476413"/>
              <a:gd name="connsiteX3" fmla="*/ 4381875 w 6516714"/>
              <a:gd name="connsiteY3" fmla="*/ 2456682 h 2476413"/>
              <a:gd name="connsiteX4" fmla="*/ 4855462 w 6516714"/>
              <a:gd name="connsiteY4" fmla="*/ 1644997 h 2476413"/>
              <a:gd name="connsiteX5" fmla="*/ 0 w 6516714"/>
              <a:gd name="connsiteY5" fmla="*/ 1238206 h 2476413"/>
              <a:gd name="connsiteX6" fmla="*/ 4855461 w 6516714"/>
              <a:gd name="connsiteY6" fmla="*/ 831415 h 2476413"/>
              <a:gd name="connsiteX7" fmla="*/ 4381875 w 6516714"/>
              <a:gd name="connsiteY7" fmla="*/ 19731 h 2476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516714" h="2476413">
                <a:moveTo>
                  <a:pt x="4381875" y="0"/>
                </a:moveTo>
                <a:lnTo>
                  <a:pt x="6516714" y="1238208"/>
                </a:lnTo>
                <a:lnTo>
                  <a:pt x="4381875" y="2476413"/>
                </a:lnTo>
                <a:lnTo>
                  <a:pt x="4381875" y="2456682"/>
                </a:lnTo>
                <a:lnTo>
                  <a:pt x="4855462" y="1644997"/>
                </a:lnTo>
                <a:lnTo>
                  <a:pt x="0" y="1238206"/>
                </a:lnTo>
                <a:lnTo>
                  <a:pt x="4855461" y="831415"/>
                </a:lnTo>
                <a:lnTo>
                  <a:pt x="4381875" y="19731"/>
                </a:lnTo>
                <a:close/>
              </a:path>
            </a:pathLst>
          </a:cu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1" dur="500" tmFilter="0,0; .5, 1; 1, 1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 bldLvl="0" autoUpdateAnimBg="0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矩形 3"/>
          <p:cNvSpPr>
            <a:spLocks noChangeArrowheads="1"/>
          </p:cNvSpPr>
          <p:nvPr/>
        </p:nvSpPr>
        <p:spPr bwMode="auto">
          <a:xfrm>
            <a:off x="0" y="6496050"/>
            <a:ext cx="12192000" cy="361950"/>
          </a:xfrm>
          <a:prstGeom prst="rect">
            <a:avLst/>
          </a:prstGeom>
          <a:solidFill>
            <a:srgbClr val="26262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3" name="矩形 4"/>
          <p:cNvSpPr>
            <a:spLocks noChangeArrowheads="1"/>
          </p:cNvSpPr>
          <p:nvPr/>
        </p:nvSpPr>
        <p:spPr bwMode="auto">
          <a:xfrm>
            <a:off x="0" y="0"/>
            <a:ext cx="12192000" cy="714375"/>
          </a:xfrm>
          <a:prstGeom prst="rect">
            <a:avLst/>
          </a:prstGeom>
          <a:solidFill>
            <a:srgbClr val="26262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7172" name="文本框 5"/>
          <p:cNvSpPr>
            <a:spLocks noChangeArrowheads="1"/>
          </p:cNvSpPr>
          <p:nvPr/>
        </p:nvSpPr>
        <p:spPr bwMode="auto">
          <a:xfrm>
            <a:off x="633730" y="130175"/>
            <a:ext cx="475742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导入选课具体操作演示</a:t>
            </a:r>
            <a:r>
              <a:rPr lang="en-US" altLang="zh-CN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——APP</a:t>
            </a:r>
          </a:p>
        </p:txBody>
      </p:sp>
      <p:pic>
        <p:nvPicPr>
          <p:cNvPr id="5125" name="图片 6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65100" y="123825"/>
            <a:ext cx="468313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图片 1" descr="中文logo黑底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36990" y="-458470"/>
            <a:ext cx="3214034" cy="1800013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65100" y="915035"/>
            <a:ext cx="1203960" cy="70675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40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新生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104140" y="1621790"/>
            <a:ext cx="1325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名单未导入</a:t>
            </a:r>
          </a:p>
        </p:txBody>
      </p:sp>
      <p:sp>
        <p:nvSpPr>
          <p:cNvPr id="135" name=" 135"/>
          <p:cNvSpPr/>
          <p:nvPr/>
        </p:nvSpPr>
        <p:spPr>
          <a:xfrm>
            <a:off x="4329430" y="3309620"/>
            <a:ext cx="593090" cy="76200"/>
          </a:xfrm>
          <a:custGeom>
            <a:avLst/>
            <a:gdLst>
              <a:gd name="connsiteX0" fmla="*/ 4381875 w 6516714"/>
              <a:gd name="connsiteY0" fmla="*/ 0 h 2476413"/>
              <a:gd name="connsiteX1" fmla="*/ 6516714 w 6516714"/>
              <a:gd name="connsiteY1" fmla="*/ 1238208 h 2476413"/>
              <a:gd name="connsiteX2" fmla="*/ 4381875 w 6516714"/>
              <a:gd name="connsiteY2" fmla="*/ 2476413 h 2476413"/>
              <a:gd name="connsiteX3" fmla="*/ 4381875 w 6516714"/>
              <a:gd name="connsiteY3" fmla="*/ 2456682 h 2476413"/>
              <a:gd name="connsiteX4" fmla="*/ 4855462 w 6516714"/>
              <a:gd name="connsiteY4" fmla="*/ 1644997 h 2476413"/>
              <a:gd name="connsiteX5" fmla="*/ 0 w 6516714"/>
              <a:gd name="connsiteY5" fmla="*/ 1238206 h 2476413"/>
              <a:gd name="connsiteX6" fmla="*/ 4855461 w 6516714"/>
              <a:gd name="connsiteY6" fmla="*/ 831415 h 2476413"/>
              <a:gd name="connsiteX7" fmla="*/ 4381875 w 6516714"/>
              <a:gd name="connsiteY7" fmla="*/ 19731 h 2476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516714" h="2476413">
                <a:moveTo>
                  <a:pt x="4381875" y="0"/>
                </a:moveTo>
                <a:lnTo>
                  <a:pt x="6516714" y="1238208"/>
                </a:lnTo>
                <a:lnTo>
                  <a:pt x="4381875" y="2476413"/>
                </a:lnTo>
                <a:lnTo>
                  <a:pt x="4381875" y="2456682"/>
                </a:lnTo>
                <a:lnTo>
                  <a:pt x="4855462" y="1644997"/>
                </a:lnTo>
                <a:lnTo>
                  <a:pt x="0" y="1238206"/>
                </a:lnTo>
                <a:lnTo>
                  <a:pt x="4855461" y="831415"/>
                </a:lnTo>
                <a:lnTo>
                  <a:pt x="4381875" y="19731"/>
                </a:lnTo>
                <a:close/>
              </a:path>
            </a:pathLst>
          </a:cu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7" name=" 135"/>
          <p:cNvSpPr/>
          <p:nvPr/>
        </p:nvSpPr>
        <p:spPr>
          <a:xfrm>
            <a:off x="8075295" y="3390900"/>
            <a:ext cx="593090" cy="76200"/>
          </a:xfrm>
          <a:custGeom>
            <a:avLst/>
            <a:gdLst>
              <a:gd name="connsiteX0" fmla="*/ 4381875 w 6516714"/>
              <a:gd name="connsiteY0" fmla="*/ 0 h 2476413"/>
              <a:gd name="connsiteX1" fmla="*/ 6516714 w 6516714"/>
              <a:gd name="connsiteY1" fmla="*/ 1238208 h 2476413"/>
              <a:gd name="connsiteX2" fmla="*/ 4381875 w 6516714"/>
              <a:gd name="connsiteY2" fmla="*/ 2476413 h 2476413"/>
              <a:gd name="connsiteX3" fmla="*/ 4381875 w 6516714"/>
              <a:gd name="connsiteY3" fmla="*/ 2456682 h 2476413"/>
              <a:gd name="connsiteX4" fmla="*/ 4855462 w 6516714"/>
              <a:gd name="connsiteY4" fmla="*/ 1644997 h 2476413"/>
              <a:gd name="connsiteX5" fmla="*/ 0 w 6516714"/>
              <a:gd name="connsiteY5" fmla="*/ 1238206 h 2476413"/>
              <a:gd name="connsiteX6" fmla="*/ 4855461 w 6516714"/>
              <a:gd name="connsiteY6" fmla="*/ 831415 h 2476413"/>
              <a:gd name="connsiteX7" fmla="*/ 4381875 w 6516714"/>
              <a:gd name="connsiteY7" fmla="*/ 19731 h 2476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516714" h="2476413">
                <a:moveTo>
                  <a:pt x="4381875" y="0"/>
                </a:moveTo>
                <a:lnTo>
                  <a:pt x="6516714" y="1238208"/>
                </a:lnTo>
                <a:lnTo>
                  <a:pt x="4381875" y="2476413"/>
                </a:lnTo>
                <a:lnTo>
                  <a:pt x="4381875" y="2456682"/>
                </a:lnTo>
                <a:lnTo>
                  <a:pt x="4855462" y="1644997"/>
                </a:lnTo>
                <a:lnTo>
                  <a:pt x="0" y="1238206"/>
                </a:lnTo>
                <a:lnTo>
                  <a:pt x="4855461" y="831415"/>
                </a:lnTo>
                <a:lnTo>
                  <a:pt x="4381875" y="19731"/>
                </a:lnTo>
                <a:close/>
              </a:path>
            </a:pathLst>
          </a:cu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pic>
        <p:nvPicPr>
          <p:cNvPr id="8" name="图片 7" descr="去注册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30020" y="915035"/>
            <a:ext cx="2493244" cy="5400040"/>
          </a:xfrm>
          <a:prstGeom prst="rect">
            <a:avLst/>
          </a:prstGeom>
          <a:ln w="12700" cmpd="sng">
            <a:solidFill>
              <a:schemeClr val="tx1"/>
            </a:solidFill>
            <a:prstDash val="solid"/>
          </a:ln>
        </p:spPr>
      </p:pic>
      <p:pic>
        <p:nvPicPr>
          <p:cNvPr id="9" name="图片 8" descr="注册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83505" y="915035"/>
            <a:ext cx="2493244" cy="5400040"/>
          </a:xfrm>
          <a:prstGeom prst="rect">
            <a:avLst/>
          </a:prstGeom>
          <a:ln w="12700" cmpd="sng">
            <a:solidFill>
              <a:schemeClr val="tx1"/>
            </a:solidFill>
            <a:prstDash val="solid"/>
          </a:ln>
        </p:spPr>
      </p:pic>
      <p:pic>
        <p:nvPicPr>
          <p:cNvPr id="11" name="图片 10" descr="知到之旅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36990" y="915035"/>
            <a:ext cx="2493244" cy="5400040"/>
          </a:xfrm>
          <a:prstGeom prst="rect">
            <a:avLst/>
          </a:prstGeom>
          <a:ln w="12700" cmpd="sng">
            <a:solidFill>
              <a:schemeClr val="tx1"/>
            </a:solidFill>
            <a:prstDash val="solid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1" dur="500" tmFilter="0,0; .5, 1; 1, 1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 bldLvl="0" autoUpdateAnimBg="0"/>
      <p:bldP spid="135" grpId="0" animBg="1"/>
      <p:bldP spid="7" grpId="0" animBg="1"/>
    </p:bldLst>
  </p:timing>
</p:sld>
</file>

<file path=ppt/theme/theme1.xml><?xml version="1.0" encoding="utf-8"?>
<a:theme xmlns:a="http://schemas.openxmlformats.org/drawingml/2006/main" name="第一PPT，www.1ppt.com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599</Words>
  <Application>Microsoft Office PowerPoint</Application>
  <PresentationFormat>自定义</PresentationFormat>
  <Paragraphs>162</Paragraphs>
  <Slides>23</Slides>
  <Notes>19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24" baseType="lpstr">
      <vt:lpstr>第一PPT，www.1ppt.com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2018秋冬学期学生注册登录流程</dc:title>
  <dc:subject>导入选课版</dc:subject>
  <dc:creator>黄正纲</dc:creator>
  <cp:keywords>www.zhihuishu.com</cp:keywords>
  <cp:lastModifiedBy>zay</cp:lastModifiedBy>
  <cp:revision>17</cp:revision>
  <dcterms:created xsi:type="dcterms:W3CDTF">2014-01-18T06:24:00Z</dcterms:created>
  <dcterms:modified xsi:type="dcterms:W3CDTF">2023-02-20T07:13:15Z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2052-11.1.0.7832</vt:lpwstr>
  </property>
</Properties>
</file>